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7" r:id="rId4"/>
    <p:sldId id="261" r:id="rId5"/>
    <p:sldId id="344" r:id="rId6"/>
    <p:sldId id="348" r:id="rId7"/>
    <p:sldId id="335" r:id="rId8"/>
    <p:sldId id="259" r:id="rId9"/>
    <p:sldId id="346" r:id="rId10"/>
    <p:sldId id="347" r:id="rId11"/>
    <p:sldId id="337" r:id="rId12"/>
    <p:sldId id="343" r:id="rId13"/>
    <p:sldId id="350" r:id="rId14"/>
    <p:sldId id="260" r:id="rId15"/>
    <p:sldId id="338" r:id="rId16"/>
    <p:sldId id="339" r:id="rId17"/>
    <p:sldId id="349" r:id="rId18"/>
    <p:sldId id="341" r:id="rId19"/>
    <p:sldId id="340" r:id="rId20"/>
    <p:sldId id="34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326508-FB5D-DEBF-309F-4A906EBB9740}" v="470" dt="2022-09-03T02:09:07.176"/>
    <p1510:client id="{38C4AA98-D6D8-4253-A85F-F59B76C1F666}" v="495" dt="2022-09-03T05:54:22.865"/>
    <p1510:client id="{77A940CF-6F68-45AF-9C8B-A13DAE09FD1F}" v="78" dt="2022-09-03T05:24:33.811"/>
    <p1510:client id="{98CE3843-3E2F-4C1B-A9D0-4037E1E2A0B7}" v="4243" dt="2022-09-03T04:59:12.4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Gaya Medium 2 - Akse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60"/>
        <p:guide pos="384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Faris Zuhairi" userId="1806bbdb-9647-4cf7-a40c-5c5435e908bd" providerId="ADAL" clId="{38C4AA98-D6D8-4253-A85F-F59B76C1F666}"/>
    <pc:docChg chg="undo custSel modSld">
      <pc:chgData name="Muhammad Faris Zuhairi" userId="1806bbdb-9647-4cf7-a40c-5c5435e908bd" providerId="ADAL" clId="{38C4AA98-D6D8-4253-A85F-F59B76C1F666}" dt="2022-09-03T05:54:22.865" v="493"/>
      <pc:docMkLst>
        <pc:docMk/>
      </pc:docMkLst>
      <pc:sldChg chg="modSp mod">
        <pc:chgData name="Muhammad Faris Zuhairi" userId="1806bbdb-9647-4cf7-a40c-5c5435e908bd" providerId="ADAL" clId="{38C4AA98-D6D8-4253-A85F-F59B76C1F666}" dt="2022-09-03T04:09:53.557" v="269" actId="20577"/>
        <pc:sldMkLst>
          <pc:docMk/>
          <pc:sldMk cId="612321784" sldId="260"/>
        </pc:sldMkLst>
        <pc:spChg chg="mod">
          <ac:chgData name="Muhammad Faris Zuhairi" userId="1806bbdb-9647-4cf7-a40c-5c5435e908bd" providerId="ADAL" clId="{38C4AA98-D6D8-4253-A85F-F59B76C1F666}" dt="2022-09-03T04:09:53.557" v="269" actId="20577"/>
          <ac:spMkLst>
            <pc:docMk/>
            <pc:sldMk cId="612321784" sldId="260"/>
            <ac:spMk id="3" creationId="{E5D7C204-8EA1-725E-94E8-24573143931B}"/>
          </ac:spMkLst>
        </pc:spChg>
      </pc:sldChg>
      <pc:sldChg chg="modSp mod">
        <pc:chgData name="Muhammad Faris Zuhairi" userId="1806bbdb-9647-4cf7-a40c-5c5435e908bd" providerId="ADAL" clId="{38C4AA98-D6D8-4253-A85F-F59B76C1F666}" dt="2022-09-03T04:04:41.351" v="18" actId="20577"/>
        <pc:sldMkLst>
          <pc:docMk/>
          <pc:sldMk cId="2121600311" sldId="261"/>
        </pc:sldMkLst>
        <pc:spChg chg="mod">
          <ac:chgData name="Muhammad Faris Zuhairi" userId="1806bbdb-9647-4cf7-a40c-5c5435e908bd" providerId="ADAL" clId="{38C4AA98-D6D8-4253-A85F-F59B76C1F666}" dt="2022-09-03T04:04:41.351" v="18" actId="20577"/>
          <ac:spMkLst>
            <pc:docMk/>
            <pc:sldMk cId="2121600311" sldId="261"/>
            <ac:spMk id="6" creationId="{70277BD0-D886-D48A-E35B-C7BF407ADF0E}"/>
          </ac:spMkLst>
        </pc:spChg>
      </pc:sldChg>
      <pc:sldChg chg="modSp mod modNotesTx">
        <pc:chgData name="Muhammad Faris Zuhairi" userId="1806bbdb-9647-4cf7-a40c-5c5435e908bd" providerId="ADAL" clId="{38C4AA98-D6D8-4253-A85F-F59B76C1F666}" dt="2022-09-03T05:54:13.772" v="492"/>
        <pc:sldMkLst>
          <pc:docMk/>
          <pc:sldMk cId="577785367" sldId="337"/>
        </pc:sldMkLst>
        <pc:spChg chg="mod">
          <ac:chgData name="Muhammad Faris Zuhairi" userId="1806bbdb-9647-4cf7-a40c-5c5435e908bd" providerId="ADAL" clId="{38C4AA98-D6D8-4253-A85F-F59B76C1F666}" dt="2022-09-03T04:34:58.775" v="406" actId="20577"/>
          <ac:spMkLst>
            <pc:docMk/>
            <pc:sldMk cId="577785367" sldId="337"/>
            <ac:spMk id="9" creationId="{9F0B9C6C-1D9E-B72F-99CA-F17AF26E1978}"/>
          </ac:spMkLst>
        </pc:spChg>
      </pc:sldChg>
      <pc:sldChg chg="modSp mod modNotesTx">
        <pc:chgData name="Muhammad Faris Zuhairi" userId="1806bbdb-9647-4cf7-a40c-5c5435e908bd" providerId="ADAL" clId="{38C4AA98-D6D8-4253-A85F-F59B76C1F666}" dt="2022-09-03T05:54:22.865" v="493"/>
        <pc:sldMkLst>
          <pc:docMk/>
          <pc:sldMk cId="730300843" sldId="343"/>
        </pc:sldMkLst>
        <pc:spChg chg="mod">
          <ac:chgData name="Muhammad Faris Zuhairi" userId="1806bbdb-9647-4cf7-a40c-5c5435e908bd" providerId="ADAL" clId="{38C4AA98-D6D8-4253-A85F-F59B76C1F666}" dt="2022-09-03T04:38:33.192" v="491" actId="20577"/>
          <ac:spMkLst>
            <pc:docMk/>
            <pc:sldMk cId="730300843" sldId="343"/>
            <ac:spMk id="6" creationId="{59BEF2D3-C2BB-EB57-32CA-BF926D516194}"/>
          </ac:spMkLst>
        </pc:spChg>
        <pc:spChg chg="mod">
          <ac:chgData name="Muhammad Faris Zuhairi" userId="1806bbdb-9647-4cf7-a40c-5c5435e908bd" providerId="ADAL" clId="{38C4AA98-D6D8-4253-A85F-F59B76C1F666}" dt="2022-09-03T04:36:55.170" v="446" actId="1076"/>
          <ac:spMkLst>
            <pc:docMk/>
            <pc:sldMk cId="730300843" sldId="343"/>
            <ac:spMk id="7" creationId="{E94158A6-C3BC-333C-30E6-70F987B4B82A}"/>
          </ac:spMkLst>
        </pc:spChg>
        <pc:picChg chg="mod">
          <ac:chgData name="Muhammad Faris Zuhairi" userId="1806bbdb-9647-4cf7-a40c-5c5435e908bd" providerId="ADAL" clId="{38C4AA98-D6D8-4253-A85F-F59B76C1F666}" dt="2022-09-03T04:36:57.119" v="447" actId="1076"/>
          <ac:picMkLst>
            <pc:docMk/>
            <pc:sldMk cId="730300843" sldId="343"/>
            <ac:picMk id="10" creationId="{1CCFCC60-CB42-DCA1-FEF8-A9D0B87B19C0}"/>
          </ac:picMkLst>
        </pc:picChg>
      </pc:sldChg>
      <pc:sldChg chg="addSp modSp mod">
        <pc:chgData name="Muhammad Faris Zuhairi" userId="1806bbdb-9647-4cf7-a40c-5c5435e908bd" providerId="ADAL" clId="{38C4AA98-D6D8-4253-A85F-F59B76C1F666}" dt="2022-09-03T04:32:42.585" v="362" actId="20577"/>
        <pc:sldMkLst>
          <pc:docMk/>
          <pc:sldMk cId="2646521672" sldId="349"/>
        </pc:sldMkLst>
        <pc:spChg chg="mod">
          <ac:chgData name="Muhammad Faris Zuhairi" userId="1806bbdb-9647-4cf7-a40c-5c5435e908bd" providerId="ADAL" clId="{38C4AA98-D6D8-4253-A85F-F59B76C1F666}" dt="2022-09-03T04:32:42.585" v="362" actId="20577"/>
          <ac:spMkLst>
            <pc:docMk/>
            <pc:sldMk cId="2646521672" sldId="349"/>
            <ac:spMk id="45" creationId="{0E65B386-4E95-3942-5BA5-CDA0CFE67599}"/>
          </ac:spMkLst>
        </pc:spChg>
        <pc:picChg chg="mod">
          <ac:chgData name="Muhammad Faris Zuhairi" userId="1806bbdb-9647-4cf7-a40c-5c5435e908bd" providerId="ADAL" clId="{38C4AA98-D6D8-4253-A85F-F59B76C1F666}" dt="2022-09-03T04:31:16.680" v="316" actId="14100"/>
          <ac:picMkLst>
            <pc:docMk/>
            <pc:sldMk cId="2646521672" sldId="349"/>
            <ac:picMk id="3" creationId="{80D72389-553B-2902-6E89-E09F1DA3AEA7}"/>
          </ac:picMkLst>
        </pc:picChg>
        <pc:picChg chg="add mod">
          <ac:chgData name="Muhammad Faris Zuhairi" userId="1806bbdb-9647-4cf7-a40c-5c5435e908bd" providerId="ADAL" clId="{38C4AA98-D6D8-4253-A85F-F59B76C1F666}" dt="2022-09-03T04:31:20.378" v="317" actId="14100"/>
          <ac:picMkLst>
            <pc:docMk/>
            <pc:sldMk cId="2646521672" sldId="349"/>
            <ac:picMk id="4" creationId="{8D23ED99-506A-AB50-8DF8-1D574276E3E6}"/>
          </ac:picMkLst>
        </pc:picChg>
      </pc:sldChg>
    </pc:docChg>
  </pc:docChgLst>
  <pc:docChgLst>
    <pc:chgData name="MUHAMMAD ALFIYAN ZULFA" userId="f5d5cb97-d7bc-4fef-a04e-57b790fe7382" providerId="ADAL" clId="{10D1AF32-06AF-4679-8C31-B4BD318F93A7}"/>
    <pc:docChg chg="undo custSel addSld delSld modSld sldOrd">
      <pc:chgData name="MUHAMMAD ALFIYAN ZULFA" userId="f5d5cb97-d7bc-4fef-a04e-57b790fe7382" providerId="ADAL" clId="{10D1AF32-06AF-4679-8C31-B4BD318F93A7}" dt="2022-07-22T07:57:05.922" v="967"/>
      <pc:docMkLst>
        <pc:docMk/>
      </pc:docMkLst>
      <pc:sldChg chg="modSp mod">
        <pc:chgData name="MUHAMMAD ALFIYAN ZULFA" userId="f5d5cb97-d7bc-4fef-a04e-57b790fe7382" providerId="ADAL" clId="{10D1AF32-06AF-4679-8C31-B4BD318F93A7}" dt="2022-07-21T16:29:50.210" v="60" actId="1036"/>
        <pc:sldMkLst>
          <pc:docMk/>
          <pc:sldMk cId="3984435557" sldId="257"/>
        </pc:sldMkLst>
        <pc:spChg chg="mod">
          <ac:chgData name="MUHAMMAD ALFIYAN ZULFA" userId="f5d5cb97-d7bc-4fef-a04e-57b790fe7382" providerId="ADAL" clId="{10D1AF32-06AF-4679-8C31-B4BD318F93A7}" dt="2022-07-21T16:29:41.201" v="40" actId="1036"/>
          <ac:spMkLst>
            <pc:docMk/>
            <pc:sldMk cId="3984435557" sldId="257"/>
            <ac:spMk id="28" creationId="{EBC3CCD0-DC60-1016-4420-E77FC8A16ADF}"/>
          </ac:spMkLst>
        </pc:spChg>
        <pc:spChg chg="mod">
          <ac:chgData name="MUHAMMAD ALFIYAN ZULFA" userId="f5d5cb97-d7bc-4fef-a04e-57b790fe7382" providerId="ADAL" clId="{10D1AF32-06AF-4679-8C31-B4BD318F93A7}" dt="2022-07-21T16:29:50.210" v="60" actId="1036"/>
          <ac:spMkLst>
            <pc:docMk/>
            <pc:sldMk cId="3984435557" sldId="257"/>
            <ac:spMk id="36" creationId="{89D0351A-FC2B-B4DB-EAE6-13AB697A3C2F}"/>
          </ac:spMkLst>
        </pc:spChg>
        <pc:spChg chg="mod">
          <ac:chgData name="MUHAMMAD ALFIYAN ZULFA" userId="f5d5cb97-d7bc-4fef-a04e-57b790fe7382" providerId="ADAL" clId="{10D1AF32-06AF-4679-8C31-B4BD318F93A7}" dt="2022-07-21T16:29:50.210" v="60" actId="1036"/>
          <ac:spMkLst>
            <pc:docMk/>
            <pc:sldMk cId="3984435557" sldId="257"/>
            <ac:spMk id="37" creationId="{CA284FDC-024F-07DE-9DB5-16F89C39ED9A}"/>
          </ac:spMkLst>
        </pc:spChg>
        <pc:spChg chg="mod">
          <ac:chgData name="MUHAMMAD ALFIYAN ZULFA" userId="f5d5cb97-d7bc-4fef-a04e-57b790fe7382" providerId="ADAL" clId="{10D1AF32-06AF-4679-8C31-B4BD318F93A7}" dt="2022-07-21T16:29:50.210" v="60" actId="1036"/>
          <ac:spMkLst>
            <pc:docMk/>
            <pc:sldMk cId="3984435557" sldId="257"/>
            <ac:spMk id="39" creationId="{4C4F6348-3E4C-6DD0-A535-270F671430B7}"/>
          </ac:spMkLst>
        </pc:spChg>
        <pc:spChg chg="mod">
          <ac:chgData name="MUHAMMAD ALFIYAN ZULFA" userId="f5d5cb97-d7bc-4fef-a04e-57b790fe7382" providerId="ADAL" clId="{10D1AF32-06AF-4679-8C31-B4BD318F93A7}" dt="2022-07-21T16:29:50.210" v="60" actId="1036"/>
          <ac:spMkLst>
            <pc:docMk/>
            <pc:sldMk cId="3984435557" sldId="257"/>
            <ac:spMk id="40" creationId="{803C0105-81BB-D2F1-E1FF-EE90A51D2EA5}"/>
          </ac:spMkLst>
        </pc:spChg>
        <pc:grpChg chg="mod">
          <ac:chgData name="MUHAMMAD ALFIYAN ZULFA" userId="f5d5cb97-d7bc-4fef-a04e-57b790fe7382" providerId="ADAL" clId="{10D1AF32-06AF-4679-8C31-B4BD318F93A7}" dt="2022-07-21T16:29:50.210" v="60" actId="1036"/>
          <ac:grpSpMkLst>
            <pc:docMk/>
            <pc:sldMk cId="3984435557" sldId="257"/>
            <ac:grpSpMk id="10" creationId="{CB875865-0F59-12E2-E47A-44A7E60DBB69}"/>
          </ac:grpSpMkLst>
        </pc:grpChg>
        <pc:grpChg chg="mod">
          <ac:chgData name="MUHAMMAD ALFIYAN ZULFA" userId="f5d5cb97-d7bc-4fef-a04e-57b790fe7382" providerId="ADAL" clId="{10D1AF32-06AF-4679-8C31-B4BD318F93A7}" dt="2022-07-21T16:29:50.210" v="60" actId="1036"/>
          <ac:grpSpMkLst>
            <pc:docMk/>
            <pc:sldMk cId="3984435557" sldId="257"/>
            <ac:grpSpMk id="16" creationId="{139EBB6F-8C21-D0B4-D1A8-77145C5BC9A7}"/>
          </ac:grpSpMkLst>
        </pc:grpChg>
        <pc:grpChg chg="mod">
          <ac:chgData name="MUHAMMAD ALFIYAN ZULFA" userId="f5d5cb97-d7bc-4fef-a04e-57b790fe7382" providerId="ADAL" clId="{10D1AF32-06AF-4679-8C31-B4BD318F93A7}" dt="2022-07-21T16:29:50.210" v="60" actId="1036"/>
          <ac:grpSpMkLst>
            <pc:docMk/>
            <pc:sldMk cId="3984435557" sldId="257"/>
            <ac:grpSpMk id="22" creationId="{C8C5337D-6C59-49D6-C12B-745DA9F49A8D}"/>
          </ac:grpSpMkLst>
        </pc:grpChg>
        <pc:grpChg chg="mod">
          <ac:chgData name="MUHAMMAD ALFIYAN ZULFA" userId="f5d5cb97-d7bc-4fef-a04e-57b790fe7382" providerId="ADAL" clId="{10D1AF32-06AF-4679-8C31-B4BD318F93A7}" dt="2022-07-21T16:29:50.210" v="60" actId="1036"/>
          <ac:grpSpMkLst>
            <pc:docMk/>
            <pc:sldMk cId="3984435557" sldId="257"/>
            <ac:grpSpMk id="41" creationId="{41FF8A8B-DBC4-3AFF-5D7D-1EA871CE007A}"/>
          </ac:grpSpMkLst>
        </pc:grpChg>
        <pc:picChg chg="mod">
          <ac:chgData name="MUHAMMAD ALFIYAN ZULFA" userId="f5d5cb97-d7bc-4fef-a04e-57b790fe7382" providerId="ADAL" clId="{10D1AF32-06AF-4679-8C31-B4BD318F93A7}" dt="2022-07-21T16:29:50.210" v="60" actId="1036"/>
          <ac:picMkLst>
            <pc:docMk/>
            <pc:sldMk cId="3984435557" sldId="257"/>
            <ac:picMk id="43" creationId="{351FDA89-39B7-E8CD-F2D2-BAAE455EF81C}"/>
          </ac:picMkLst>
        </pc:picChg>
      </pc:sldChg>
      <pc:sldChg chg="addSp delSp modSp mod">
        <pc:chgData name="MUHAMMAD ALFIYAN ZULFA" userId="f5d5cb97-d7bc-4fef-a04e-57b790fe7382" providerId="ADAL" clId="{10D1AF32-06AF-4679-8C31-B4BD318F93A7}" dt="2022-07-22T07:33:16.990" v="897" actId="478"/>
        <pc:sldMkLst>
          <pc:docMk/>
          <pc:sldMk cId="2365110221" sldId="258"/>
        </pc:sldMkLst>
        <pc:spChg chg="mod">
          <ac:chgData name="MUHAMMAD ALFIYAN ZULFA" userId="f5d5cb97-d7bc-4fef-a04e-57b790fe7382" providerId="ADAL" clId="{10D1AF32-06AF-4679-8C31-B4BD318F93A7}" dt="2022-07-21T16:30:19.525" v="103" actId="1036"/>
          <ac:spMkLst>
            <pc:docMk/>
            <pc:sldMk cId="2365110221" sldId="258"/>
            <ac:spMk id="5" creationId="{BA3AB0EC-6502-36F5-6134-F75FB7FEAFBB}"/>
          </ac:spMkLst>
        </pc:spChg>
        <pc:picChg chg="mod">
          <ac:chgData name="MUHAMMAD ALFIYAN ZULFA" userId="f5d5cb97-d7bc-4fef-a04e-57b790fe7382" providerId="ADAL" clId="{10D1AF32-06AF-4679-8C31-B4BD318F93A7}" dt="2022-07-21T16:30:26.369" v="128" actId="1036"/>
          <ac:picMkLst>
            <pc:docMk/>
            <pc:sldMk cId="2365110221" sldId="258"/>
            <ac:picMk id="4" creationId="{D3F3916D-B190-A576-0F23-41C496167286}"/>
          </ac:picMkLst>
        </pc:picChg>
        <pc:cxnChg chg="add del mod">
          <ac:chgData name="MUHAMMAD ALFIYAN ZULFA" userId="f5d5cb97-d7bc-4fef-a04e-57b790fe7382" providerId="ADAL" clId="{10D1AF32-06AF-4679-8C31-B4BD318F93A7}" dt="2022-07-22T07:33:16.990" v="897" actId="478"/>
          <ac:cxnSpMkLst>
            <pc:docMk/>
            <pc:sldMk cId="2365110221" sldId="258"/>
            <ac:cxnSpMk id="3" creationId="{B913D353-8B77-0DC9-A90A-17A1D456C804}"/>
          </ac:cxnSpMkLst>
        </pc:cxnChg>
      </pc:sldChg>
      <pc:sldChg chg="addSp delSp modSp mod">
        <pc:chgData name="MUHAMMAD ALFIYAN ZULFA" userId="f5d5cb97-d7bc-4fef-a04e-57b790fe7382" providerId="ADAL" clId="{10D1AF32-06AF-4679-8C31-B4BD318F93A7}" dt="2022-07-22T07:57:02.763" v="966" actId="21"/>
        <pc:sldMkLst>
          <pc:docMk/>
          <pc:sldMk cId="2466972276" sldId="259"/>
        </pc:sldMkLst>
        <pc:spChg chg="mod">
          <ac:chgData name="MUHAMMAD ALFIYAN ZULFA" userId="f5d5cb97-d7bc-4fef-a04e-57b790fe7382" providerId="ADAL" clId="{10D1AF32-06AF-4679-8C31-B4BD318F93A7}" dt="2022-07-22T07:38:24.005" v="918" actId="207"/>
          <ac:spMkLst>
            <pc:docMk/>
            <pc:sldMk cId="2466972276" sldId="259"/>
            <ac:spMk id="2" creationId="{AEDB7FF2-1F65-AC94-5724-78594E861EC9}"/>
          </ac:spMkLst>
        </pc:spChg>
        <pc:picChg chg="add del">
          <ac:chgData name="MUHAMMAD ALFIYAN ZULFA" userId="f5d5cb97-d7bc-4fef-a04e-57b790fe7382" providerId="ADAL" clId="{10D1AF32-06AF-4679-8C31-B4BD318F93A7}" dt="2022-07-22T07:54:10.205" v="952" actId="22"/>
          <ac:picMkLst>
            <pc:docMk/>
            <pc:sldMk cId="2466972276" sldId="259"/>
            <ac:picMk id="4" creationId="{FC5B0BD6-D9F2-C3BB-2623-2164C35B3DA6}"/>
          </ac:picMkLst>
        </pc:picChg>
        <pc:picChg chg="add mod">
          <ac:chgData name="MUHAMMAD ALFIYAN ZULFA" userId="f5d5cb97-d7bc-4fef-a04e-57b790fe7382" providerId="ADAL" clId="{10D1AF32-06AF-4679-8C31-B4BD318F93A7}" dt="2022-07-22T07:56:13.786" v="957" actId="1076"/>
          <ac:picMkLst>
            <pc:docMk/>
            <pc:sldMk cId="2466972276" sldId="259"/>
            <ac:picMk id="6" creationId="{BB724672-2BDD-91BF-EC41-1C1347C7CBA5}"/>
          </ac:picMkLst>
        </pc:picChg>
        <pc:picChg chg="add del">
          <ac:chgData name="MUHAMMAD ALFIYAN ZULFA" userId="f5d5cb97-d7bc-4fef-a04e-57b790fe7382" providerId="ADAL" clId="{10D1AF32-06AF-4679-8C31-B4BD318F93A7}" dt="2022-07-22T07:55:46.865" v="954" actId="478"/>
          <ac:picMkLst>
            <pc:docMk/>
            <pc:sldMk cId="2466972276" sldId="259"/>
            <ac:picMk id="7" creationId="{E9B5FD53-20B6-333E-FACB-ED06BD75206E}"/>
          </ac:picMkLst>
        </pc:picChg>
        <pc:picChg chg="add del mod">
          <ac:chgData name="MUHAMMAD ALFIYAN ZULFA" userId="f5d5cb97-d7bc-4fef-a04e-57b790fe7382" providerId="ADAL" clId="{10D1AF32-06AF-4679-8C31-B4BD318F93A7}" dt="2022-07-22T07:57:02.763" v="966" actId="21"/>
          <ac:picMkLst>
            <pc:docMk/>
            <pc:sldMk cId="2466972276" sldId="259"/>
            <ac:picMk id="8" creationId="{AEAF5145-D316-14A8-B1E5-B349344EFBE9}"/>
          </ac:picMkLst>
        </pc:picChg>
      </pc:sldChg>
      <pc:sldChg chg="modSp mod">
        <pc:chgData name="MUHAMMAD ALFIYAN ZULFA" userId="f5d5cb97-d7bc-4fef-a04e-57b790fe7382" providerId="ADAL" clId="{10D1AF32-06AF-4679-8C31-B4BD318F93A7}" dt="2022-07-22T07:40:01.945" v="947" actId="1036"/>
        <pc:sldMkLst>
          <pc:docMk/>
          <pc:sldMk cId="612321784" sldId="260"/>
        </pc:sldMkLst>
        <pc:spChg chg="mod">
          <ac:chgData name="MUHAMMAD ALFIYAN ZULFA" userId="f5d5cb97-d7bc-4fef-a04e-57b790fe7382" providerId="ADAL" clId="{10D1AF32-06AF-4679-8C31-B4BD318F93A7}" dt="2022-07-22T07:40:01.945" v="947" actId="1036"/>
          <ac:spMkLst>
            <pc:docMk/>
            <pc:sldMk cId="612321784" sldId="260"/>
            <ac:spMk id="2" creationId="{07A11DB5-B308-FF63-3118-9AFD3229A8BC}"/>
          </ac:spMkLst>
        </pc:spChg>
      </pc:sldChg>
      <pc:sldChg chg="addSp delSp modSp mod">
        <pc:chgData name="MUHAMMAD ALFIYAN ZULFA" userId="f5d5cb97-d7bc-4fef-a04e-57b790fe7382" providerId="ADAL" clId="{10D1AF32-06AF-4679-8C31-B4BD318F93A7}" dt="2022-07-22T07:37:35.180" v="909" actId="478"/>
        <pc:sldMkLst>
          <pc:docMk/>
          <pc:sldMk cId="2121600311" sldId="261"/>
        </pc:sldMkLst>
        <pc:spChg chg="mod">
          <ac:chgData name="MUHAMMAD ALFIYAN ZULFA" userId="f5d5cb97-d7bc-4fef-a04e-57b790fe7382" providerId="ADAL" clId="{10D1AF32-06AF-4679-8C31-B4BD318F93A7}" dt="2022-07-22T07:37:32.776" v="908" actId="207"/>
          <ac:spMkLst>
            <pc:docMk/>
            <pc:sldMk cId="2121600311" sldId="261"/>
            <ac:spMk id="2" creationId="{2BD25475-EB5A-E41F-04AB-BBC388392CE5}"/>
          </ac:spMkLst>
        </pc:spChg>
        <pc:spChg chg="mod">
          <ac:chgData name="MUHAMMAD ALFIYAN ZULFA" userId="f5d5cb97-d7bc-4fef-a04e-57b790fe7382" providerId="ADAL" clId="{10D1AF32-06AF-4679-8C31-B4BD318F93A7}" dt="2022-07-22T07:35:56" v="901" actId="1076"/>
          <ac:spMkLst>
            <pc:docMk/>
            <pc:sldMk cId="2121600311" sldId="261"/>
            <ac:spMk id="3" creationId="{3B4736C1-8B14-0E2F-0C4D-A97A3E601C23}"/>
          </ac:spMkLst>
        </pc:spChg>
        <pc:spChg chg="mod">
          <ac:chgData name="MUHAMMAD ALFIYAN ZULFA" userId="f5d5cb97-d7bc-4fef-a04e-57b790fe7382" providerId="ADAL" clId="{10D1AF32-06AF-4679-8C31-B4BD318F93A7}" dt="2022-07-22T07:36:03.890" v="902" actId="1076"/>
          <ac:spMkLst>
            <pc:docMk/>
            <pc:sldMk cId="2121600311" sldId="261"/>
            <ac:spMk id="5" creationId="{45CFFE04-DB92-2FF9-36C9-19C89A566C4D}"/>
          </ac:spMkLst>
        </pc:spChg>
        <pc:spChg chg="add del mod">
          <ac:chgData name="MUHAMMAD ALFIYAN ZULFA" userId="f5d5cb97-d7bc-4fef-a04e-57b790fe7382" providerId="ADAL" clId="{10D1AF32-06AF-4679-8C31-B4BD318F93A7}" dt="2022-07-22T07:37:35.180" v="909" actId="478"/>
          <ac:spMkLst>
            <pc:docMk/>
            <pc:sldMk cId="2121600311" sldId="261"/>
            <ac:spMk id="10" creationId="{2533888A-CBAA-D22D-A5D2-F607E5F43E0F}"/>
          </ac:spMkLst>
        </pc:spChg>
      </pc:sldChg>
      <pc:sldChg chg="del">
        <pc:chgData name="MUHAMMAD ALFIYAN ZULFA" userId="f5d5cb97-d7bc-4fef-a04e-57b790fe7382" providerId="ADAL" clId="{10D1AF32-06AF-4679-8C31-B4BD318F93A7}" dt="2022-07-21T17:01:20.691" v="870" actId="47"/>
        <pc:sldMkLst>
          <pc:docMk/>
          <pc:sldMk cId="3038702287" sldId="336"/>
        </pc:sldMkLst>
      </pc:sldChg>
      <pc:sldChg chg="modSp mod">
        <pc:chgData name="MUHAMMAD ALFIYAN ZULFA" userId="f5d5cb97-d7bc-4fef-a04e-57b790fe7382" providerId="ADAL" clId="{10D1AF32-06AF-4679-8C31-B4BD318F93A7}" dt="2022-07-22T07:39:14.511" v="931" actId="1035"/>
        <pc:sldMkLst>
          <pc:docMk/>
          <pc:sldMk cId="577785367" sldId="337"/>
        </pc:sldMkLst>
        <pc:spChg chg="mod">
          <ac:chgData name="MUHAMMAD ALFIYAN ZULFA" userId="f5d5cb97-d7bc-4fef-a04e-57b790fe7382" providerId="ADAL" clId="{10D1AF32-06AF-4679-8C31-B4BD318F93A7}" dt="2022-07-22T07:39:14.511" v="931" actId="1035"/>
          <ac:spMkLst>
            <pc:docMk/>
            <pc:sldMk cId="577785367" sldId="337"/>
            <ac:spMk id="2" creationId="{2D5DD23B-0EC2-8C7A-1980-8E3B838639DC}"/>
          </ac:spMkLst>
        </pc:spChg>
      </pc:sldChg>
      <pc:sldChg chg="addSp delSp modSp add mod ord delAnim">
        <pc:chgData name="MUHAMMAD ALFIYAN ZULFA" userId="f5d5cb97-d7bc-4fef-a04e-57b790fe7382" providerId="ADAL" clId="{10D1AF32-06AF-4679-8C31-B4BD318F93A7}" dt="2022-07-21T16:45:43.252" v="378" actId="20577"/>
        <pc:sldMkLst>
          <pc:docMk/>
          <pc:sldMk cId="4084728560" sldId="338"/>
        </pc:sldMkLst>
        <pc:spChg chg="mod">
          <ac:chgData name="MUHAMMAD ALFIYAN ZULFA" userId="f5d5cb97-d7bc-4fef-a04e-57b790fe7382" providerId="ADAL" clId="{10D1AF32-06AF-4679-8C31-B4BD318F93A7}" dt="2022-07-21T16:31:47.627" v="151" actId="20577"/>
          <ac:spMkLst>
            <pc:docMk/>
            <pc:sldMk cId="4084728560" sldId="338"/>
            <ac:spMk id="28" creationId="{EBC3CCD0-DC60-1016-4420-E77FC8A16ADF}"/>
          </ac:spMkLst>
        </pc:spChg>
        <pc:spChg chg="del">
          <ac:chgData name="MUHAMMAD ALFIYAN ZULFA" userId="f5d5cb97-d7bc-4fef-a04e-57b790fe7382" providerId="ADAL" clId="{10D1AF32-06AF-4679-8C31-B4BD318F93A7}" dt="2022-07-21T16:31:52.419" v="152" actId="478"/>
          <ac:spMkLst>
            <pc:docMk/>
            <pc:sldMk cId="4084728560" sldId="338"/>
            <ac:spMk id="36" creationId="{89D0351A-FC2B-B4DB-EAE6-13AB697A3C2F}"/>
          </ac:spMkLst>
        </pc:spChg>
        <pc:spChg chg="del">
          <ac:chgData name="MUHAMMAD ALFIYAN ZULFA" userId="f5d5cb97-d7bc-4fef-a04e-57b790fe7382" providerId="ADAL" clId="{10D1AF32-06AF-4679-8C31-B4BD318F93A7}" dt="2022-07-21T16:31:52.419" v="152" actId="478"/>
          <ac:spMkLst>
            <pc:docMk/>
            <pc:sldMk cId="4084728560" sldId="338"/>
            <ac:spMk id="37" creationId="{CA284FDC-024F-07DE-9DB5-16F89C39ED9A}"/>
          </ac:spMkLst>
        </pc:spChg>
        <pc:spChg chg="del">
          <ac:chgData name="MUHAMMAD ALFIYAN ZULFA" userId="f5d5cb97-d7bc-4fef-a04e-57b790fe7382" providerId="ADAL" clId="{10D1AF32-06AF-4679-8C31-B4BD318F93A7}" dt="2022-07-21T16:31:52.419" v="152" actId="478"/>
          <ac:spMkLst>
            <pc:docMk/>
            <pc:sldMk cId="4084728560" sldId="338"/>
            <ac:spMk id="39" creationId="{4C4F6348-3E4C-6DD0-A535-270F671430B7}"/>
          </ac:spMkLst>
        </pc:spChg>
        <pc:spChg chg="del">
          <ac:chgData name="MUHAMMAD ALFIYAN ZULFA" userId="f5d5cb97-d7bc-4fef-a04e-57b790fe7382" providerId="ADAL" clId="{10D1AF32-06AF-4679-8C31-B4BD318F93A7}" dt="2022-07-21T16:31:52.419" v="152" actId="478"/>
          <ac:spMkLst>
            <pc:docMk/>
            <pc:sldMk cId="4084728560" sldId="338"/>
            <ac:spMk id="40" creationId="{803C0105-81BB-D2F1-E1FF-EE90A51D2EA5}"/>
          </ac:spMkLst>
        </pc:spChg>
        <pc:spChg chg="add mod">
          <ac:chgData name="MUHAMMAD ALFIYAN ZULFA" userId="f5d5cb97-d7bc-4fef-a04e-57b790fe7382" providerId="ADAL" clId="{10D1AF32-06AF-4679-8C31-B4BD318F93A7}" dt="2022-07-21T16:36:54.072" v="236" actId="20577"/>
          <ac:spMkLst>
            <pc:docMk/>
            <pc:sldMk cId="4084728560" sldId="338"/>
            <ac:spMk id="45" creationId="{0E65B386-4E95-3942-5BA5-CDA0CFE67599}"/>
          </ac:spMkLst>
        </pc:spChg>
        <pc:spChg chg="add mod">
          <ac:chgData name="MUHAMMAD ALFIYAN ZULFA" userId="f5d5cb97-d7bc-4fef-a04e-57b790fe7382" providerId="ADAL" clId="{10D1AF32-06AF-4679-8C31-B4BD318F93A7}" dt="2022-07-21T16:43:44.512" v="261" actId="20577"/>
          <ac:spMkLst>
            <pc:docMk/>
            <pc:sldMk cId="4084728560" sldId="338"/>
            <ac:spMk id="46" creationId="{80BF24FF-419D-A6B6-B93A-FF40EDE60BB7}"/>
          </ac:spMkLst>
        </pc:spChg>
        <pc:spChg chg="add mod">
          <ac:chgData name="MUHAMMAD ALFIYAN ZULFA" userId="f5d5cb97-d7bc-4fef-a04e-57b790fe7382" providerId="ADAL" clId="{10D1AF32-06AF-4679-8C31-B4BD318F93A7}" dt="2022-07-21T16:44:04.743" v="281" actId="1076"/>
          <ac:spMkLst>
            <pc:docMk/>
            <pc:sldMk cId="4084728560" sldId="338"/>
            <ac:spMk id="47" creationId="{3270E7B0-280D-488B-55C3-53FD6A6053FE}"/>
          </ac:spMkLst>
        </pc:spChg>
        <pc:spChg chg="add mod">
          <ac:chgData name="MUHAMMAD ALFIYAN ZULFA" userId="f5d5cb97-d7bc-4fef-a04e-57b790fe7382" providerId="ADAL" clId="{10D1AF32-06AF-4679-8C31-B4BD318F93A7}" dt="2022-07-21T16:44:55.974" v="310" actId="20577"/>
          <ac:spMkLst>
            <pc:docMk/>
            <pc:sldMk cId="4084728560" sldId="338"/>
            <ac:spMk id="48" creationId="{F90AE2BA-C54A-EE15-C9C5-B26693014D49}"/>
          </ac:spMkLst>
        </pc:spChg>
        <pc:spChg chg="add mod">
          <ac:chgData name="MUHAMMAD ALFIYAN ZULFA" userId="f5d5cb97-d7bc-4fef-a04e-57b790fe7382" providerId="ADAL" clId="{10D1AF32-06AF-4679-8C31-B4BD318F93A7}" dt="2022-07-21T16:45:18.234" v="350" actId="20577"/>
          <ac:spMkLst>
            <pc:docMk/>
            <pc:sldMk cId="4084728560" sldId="338"/>
            <ac:spMk id="49" creationId="{E2F14B09-0093-5855-E26F-BE094CFFBBA0}"/>
          </ac:spMkLst>
        </pc:spChg>
        <pc:spChg chg="add mod">
          <ac:chgData name="MUHAMMAD ALFIYAN ZULFA" userId="f5d5cb97-d7bc-4fef-a04e-57b790fe7382" providerId="ADAL" clId="{10D1AF32-06AF-4679-8C31-B4BD318F93A7}" dt="2022-07-21T16:45:43.252" v="378" actId="20577"/>
          <ac:spMkLst>
            <pc:docMk/>
            <pc:sldMk cId="4084728560" sldId="338"/>
            <ac:spMk id="50" creationId="{4A19F73B-DB34-D6D0-6141-1C2AA04A5FD0}"/>
          </ac:spMkLst>
        </pc:spChg>
        <pc:grpChg chg="del">
          <ac:chgData name="MUHAMMAD ALFIYAN ZULFA" userId="f5d5cb97-d7bc-4fef-a04e-57b790fe7382" providerId="ADAL" clId="{10D1AF32-06AF-4679-8C31-B4BD318F93A7}" dt="2022-07-21T16:31:52.419" v="152" actId="478"/>
          <ac:grpSpMkLst>
            <pc:docMk/>
            <pc:sldMk cId="4084728560" sldId="338"/>
            <ac:grpSpMk id="10" creationId="{CB875865-0F59-12E2-E47A-44A7E60DBB69}"/>
          </ac:grpSpMkLst>
        </pc:grpChg>
        <pc:grpChg chg="del">
          <ac:chgData name="MUHAMMAD ALFIYAN ZULFA" userId="f5d5cb97-d7bc-4fef-a04e-57b790fe7382" providerId="ADAL" clId="{10D1AF32-06AF-4679-8C31-B4BD318F93A7}" dt="2022-07-21T16:31:52.419" v="152" actId="478"/>
          <ac:grpSpMkLst>
            <pc:docMk/>
            <pc:sldMk cId="4084728560" sldId="338"/>
            <ac:grpSpMk id="16" creationId="{139EBB6F-8C21-D0B4-D1A8-77145C5BC9A7}"/>
          </ac:grpSpMkLst>
        </pc:grpChg>
        <pc:grpChg chg="del">
          <ac:chgData name="MUHAMMAD ALFIYAN ZULFA" userId="f5d5cb97-d7bc-4fef-a04e-57b790fe7382" providerId="ADAL" clId="{10D1AF32-06AF-4679-8C31-B4BD318F93A7}" dt="2022-07-21T16:31:52.419" v="152" actId="478"/>
          <ac:grpSpMkLst>
            <pc:docMk/>
            <pc:sldMk cId="4084728560" sldId="338"/>
            <ac:grpSpMk id="22" creationId="{C8C5337D-6C59-49D6-C12B-745DA9F49A8D}"/>
          </ac:grpSpMkLst>
        </pc:grpChg>
        <pc:grpChg chg="del">
          <ac:chgData name="MUHAMMAD ALFIYAN ZULFA" userId="f5d5cb97-d7bc-4fef-a04e-57b790fe7382" providerId="ADAL" clId="{10D1AF32-06AF-4679-8C31-B4BD318F93A7}" dt="2022-07-21T16:31:52.419" v="152" actId="478"/>
          <ac:grpSpMkLst>
            <pc:docMk/>
            <pc:sldMk cId="4084728560" sldId="338"/>
            <ac:grpSpMk id="41" creationId="{41FF8A8B-DBC4-3AFF-5D7D-1EA871CE007A}"/>
          </ac:grpSpMkLst>
        </pc:grpChg>
        <pc:picChg chg="add mod">
          <ac:chgData name="MUHAMMAD ALFIYAN ZULFA" userId="f5d5cb97-d7bc-4fef-a04e-57b790fe7382" providerId="ADAL" clId="{10D1AF32-06AF-4679-8C31-B4BD318F93A7}" dt="2022-07-21T16:35:37.965" v="211" actId="1076"/>
          <ac:picMkLst>
            <pc:docMk/>
            <pc:sldMk cId="4084728560" sldId="338"/>
            <ac:picMk id="3" creationId="{2991E7EA-8E9C-8235-BE1D-ADCBBAC08847}"/>
          </ac:picMkLst>
        </pc:picChg>
        <pc:picChg chg="add mod">
          <ac:chgData name="MUHAMMAD ALFIYAN ZULFA" userId="f5d5cb97-d7bc-4fef-a04e-57b790fe7382" providerId="ADAL" clId="{10D1AF32-06AF-4679-8C31-B4BD318F93A7}" dt="2022-07-21T16:35:37.965" v="211" actId="1076"/>
          <ac:picMkLst>
            <pc:docMk/>
            <pc:sldMk cId="4084728560" sldId="338"/>
            <ac:picMk id="30" creationId="{CC5DCF86-E053-FE3A-0619-491CDCE555D8}"/>
          </ac:picMkLst>
        </pc:picChg>
        <pc:picChg chg="add mod">
          <ac:chgData name="MUHAMMAD ALFIYAN ZULFA" userId="f5d5cb97-d7bc-4fef-a04e-57b790fe7382" providerId="ADAL" clId="{10D1AF32-06AF-4679-8C31-B4BD318F93A7}" dt="2022-07-21T16:35:37.965" v="211" actId="1076"/>
          <ac:picMkLst>
            <pc:docMk/>
            <pc:sldMk cId="4084728560" sldId="338"/>
            <ac:picMk id="32" creationId="{D84CD088-1CA2-194B-7EAC-14B9B92E4258}"/>
          </ac:picMkLst>
        </pc:picChg>
        <pc:picChg chg="add mod">
          <ac:chgData name="MUHAMMAD ALFIYAN ZULFA" userId="f5d5cb97-d7bc-4fef-a04e-57b790fe7382" providerId="ADAL" clId="{10D1AF32-06AF-4679-8C31-B4BD318F93A7}" dt="2022-07-21T16:35:37.965" v="211" actId="1076"/>
          <ac:picMkLst>
            <pc:docMk/>
            <pc:sldMk cId="4084728560" sldId="338"/>
            <ac:picMk id="34" creationId="{D5A5CBC2-D273-E639-B2CB-F8FE9D9081A1}"/>
          </ac:picMkLst>
        </pc:picChg>
        <pc:picChg chg="add mod">
          <ac:chgData name="MUHAMMAD ALFIYAN ZULFA" userId="f5d5cb97-d7bc-4fef-a04e-57b790fe7382" providerId="ADAL" clId="{10D1AF32-06AF-4679-8C31-B4BD318F93A7}" dt="2022-07-21T16:35:37.965" v="211" actId="1076"/>
          <ac:picMkLst>
            <pc:docMk/>
            <pc:sldMk cId="4084728560" sldId="338"/>
            <ac:picMk id="38" creationId="{B978371A-0634-788A-1399-6A1380C62C60}"/>
          </ac:picMkLst>
        </pc:picChg>
        <pc:picChg chg="del">
          <ac:chgData name="MUHAMMAD ALFIYAN ZULFA" userId="f5d5cb97-d7bc-4fef-a04e-57b790fe7382" providerId="ADAL" clId="{10D1AF32-06AF-4679-8C31-B4BD318F93A7}" dt="2022-07-21T16:31:52.419" v="152" actId="478"/>
          <ac:picMkLst>
            <pc:docMk/>
            <pc:sldMk cId="4084728560" sldId="338"/>
            <ac:picMk id="43" creationId="{351FDA89-39B7-E8CD-F2D2-BAAE455EF81C}"/>
          </ac:picMkLst>
        </pc:picChg>
        <pc:picChg chg="add mod">
          <ac:chgData name="MUHAMMAD ALFIYAN ZULFA" userId="f5d5cb97-d7bc-4fef-a04e-57b790fe7382" providerId="ADAL" clId="{10D1AF32-06AF-4679-8C31-B4BD318F93A7}" dt="2022-07-21T16:35:37.965" v="211" actId="1076"/>
          <ac:picMkLst>
            <pc:docMk/>
            <pc:sldMk cId="4084728560" sldId="338"/>
            <ac:picMk id="44" creationId="{DF82DEC7-80C8-6809-4E2A-8F333515ECB5}"/>
          </ac:picMkLst>
        </pc:picChg>
        <pc:cxnChg chg="mod">
          <ac:chgData name="MUHAMMAD ALFIYAN ZULFA" userId="f5d5cb97-d7bc-4fef-a04e-57b790fe7382" providerId="ADAL" clId="{10D1AF32-06AF-4679-8C31-B4BD318F93A7}" dt="2022-07-21T16:31:52.419" v="152" actId="478"/>
          <ac:cxnSpMkLst>
            <pc:docMk/>
            <pc:sldMk cId="4084728560" sldId="338"/>
            <ac:cxnSpMk id="23" creationId="{FBDBA7AA-E0B2-EDF8-3ED5-F2A75084E0B8}"/>
          </ac:cxnSpMkLst>
        </pc:cxnChg>
      </pc:sldChg>
      <pc:sldChg chg="addSp delSp modSp add mod">
        <pc:chgData name="MUHAMMAD ALFIYAN ZULFA" userId="f5d5cb97-d7bc-4fef-a04e-57b790fe7382" providerId="ADAL" clId="{10D1AF32-06AF-4679-8C31-B4BD318F93A7}" dt="2022-07-21T16:48:44.246" v="483" actId="20577"/>
        <pc:sldMkLst>
          <pc:docMk/>
          <pc:sldMk cId="2865896058" sldId="339"/>
        </pc:sldMkLst>
        <pc:spChg chg="mod">
          <ac:chgData name="MUHAMMAD ALFIYAN ZULFA" userId="f5d5cb97-d7bc-4fef-a04e-57b790fe7382" providerId="ADAL" clId="{10D1AF32-06AF-4679-8C31-B4BD318F93A7}" dt="2022-07-21T16:48:13.075" v="436" actId="1076"/>
          <ac:spMkLst>
            <pc:docMk/>
            <pc:sldMk cId="2865896058" sldId="339"/>
            <ac:spMk id="45" creationId="{0E65B386-4E95-3942-5BA5-CDA0CFE67599}"/>
          </ac:spMkLst>
        </pc:spChg>
        <pc:spChg chg="del">
          <ac:chgData name="MUHAMMAD ALFIYAN ZULFA" userId="f5d5cb97-d7bc-4fef-a04e-57b790fe7382" providerId="ADAL" clId="{10D1AF32-06AF-4679-8C31-B4BD318F93A7}" dt="2022-07-21T16:47:24.529" v="400" actId="478"/>
          <ac:spMkLst>
            <pc:docMk/>
            <pc:sldMk cId="2865896058" sldId="339"/>
            <ac:spMk id="46" creationId="{80BF24FF-419D-A6B6-B93A-FF40EDE60BB7}"/>
          </ac:spMkLst>
        </pc:spChg>
        <pc:spChg chg="mod">
          <ac:chgData name="MUHAMMAD ALFIYAN ZULFA" userId="f5d5cb97-d7bc-4fef-a04e-57b790fe7382" providerId="ADAL" clId="{10D1AF32-06AF-4679-8C31-B4BD318F93A7}" dt="2022-07-21T16:48:32.553" v="459" actId="1076"/>
          <ac:spMkLst>
            <pc:docMk/>
            <pc:sldMk cId="2865896058" sldId="339"/>
            <ac:spMk id="47" creationId="{3270E7B0-280D-488B-55C3-53FD6A6053FE}"/>
          </ac:spMkLst>
        </pc:spChg>
        <pc:spChg chg="del">
          <ac:chgData name="MUHAMMAD ALFIYAN ZULFA" userId="f5d5cb97-d7bc-4fef-a04e-57b790fe7382" providerId="ADAL" clId="{10D1AF32-06AF-4679-8C31-B4BD318F93A7}" dt="2022-07-21T16:47:17.895" v="398" actId="478"/>
          <ac:spMkLst>
            <pc:docMk/>
            <pc:sldMk cId="2865896058" sldId="339"/>
            <ac:spMk id="48" creationId="{F90AE2BA-C54A-EE15-C9C5-B26693014D49}"/>
          </ac:spMkLst>
        </pc:spChg>
        <pc:spChg chg="mod">
          <ac:chgData name="MUHAMMAD ALFIYAN ZULFA" userId="f5d5cb97-d7bc-4fef-a04e-57b790fe7382" providerId="ADAL" clId="{10D1AF32-06AF-4679-8C31-B4BD318F93A7}" dt="2022-07-21T16:48:44.246" v="483" actId="20577"/>
          <ac:spMkLst>
            <pc:docMk/>
            <pc:sldMk cId="2865896058" sldId="339"/>
            <ac:spMk id="49" creationId="{E2F14B09-0093-5855-E26F-BE094CFFBBA0}"/>
          </ac:spMkLst>
        </pc:spChg>
        <pc:spChg chg="del">
          <ac:chgData name="MUHAMMAD ALFIYAN ZULFA" userId="f5d5cb97-d7bc-4fef-a04e-57b790fe7382" providerId="ADAL" clId="{10D1AF32-06AF-4679-8C31-B4BD318F93A7}" dt="2022-07-21T16:47:22.304" v="399" actId="478"/>
          <ac:spMkLst>
            <pc:docMk/>
            <pc:sldMk cId="2865896058" sldId="339"/>
            <ac:spMk id="50" creationId="{4A19F73B-DB34-D6D0-6141-1C2AA04A5FD0}"/>
          </ac:spMkLst>
        </pc:spChg>
        <pc:picChg chg="del">
          <ac:chgData name="MUHAMMAD ALFIYAN ZULFA" userId="f5d5cb97-d7bc-4fef-a04e-57b790fe7382" providerId="ADAL" clId="{10D1AF32-06AF-4679-8C31-B4BD318F93A7}" dt="2022-07-21T16:47:28.935" v="402" actId="478"/>
          <ac:picMkLst>
            <pc:docMk/>
            <pc:sldMk cId="2865896058" sldId="339"/>
            <ac:picMk id="3" creationId="{2991E7EA-8E9C-8235-BE1D-ADCBBAC08847}"/>
          </ac:picMkLst>
        </pc:picChg>
        <pc:picChg chg="add mod">
          <ac:chgData name="MUHAMMAD ALFIYAN ZULFA" userId="f5d5cb97-d7bc-4fef-a04e-57b790fe7382" providerId="ADAL" clId="{10D1AF32-06AF-4679-8C31-B4BD318F93A7}" dt="2022-07-21T16:47:47.434" v="408" actId="1076"/>
          <ac:picMkLst>
            <pc:docMk/>
            <pc:sldMk cId="2865896058" sldId="339"/>
            <ac:picMk id="4" creationId="{29E18696-F760-7144-C511-63DE3AAB75EF}"/>
          </ac:picMkLst>
        </pc:picChg>
        <pc:picChg chg="add mod">
          <ac:chgData name="MUHAMMAD ALFIYAN ZULFA" userId="f5d5cb97-d7bc-4fef-a04e-57b790fe7382" providerId="ADAL" clId="{10D1AF32-06AF-4679-8C31-B4BD318F93A7}" dt="2022-07-21T16:47:50.346" v="409" actId="1076"/>
          <ac:picMkLst>
            <pc:docMk/>
            <pc:sldMk cId="2865896058" sldId="339"/>
            <ac:picMk id="6" creationId="{92293201-21C9-BFDF-D3F7-DDF4EB8A5B68}"/>
          </ac:picMkLst>
        </pc:picChg>
        <pc:picChg chg="add mod">
          <ac:chgData name="MUHAMMAD ALFIYAN ZULFA" userId="f5d5cb97-d7bc-4fef-a04e-57b790fe7382" providerId="ADAL" clId="{10D1AF32-06AF-4679-8C31-B4BD318F93A7}" dt="2022-07-21T16:48:00.830" v="412" actId="1076"/>
          <ac:picMkLst>
            <pc:docMk/>
            <pc:sldMk cId="2865896058" sldId="339"/>
            <ac:picMk id="8" creationId="{AB922990-C674-BC0B-4DD9-3D86F1EAA903}"/>
          </ac:picMkLst>
        </pc:picChg>
        <pc:picChg chg="del">
          <ac:chgData name="MUHAMMAD ALFIYAN ZULFA" userId="f5d5cb97-d7bc-4fef-a04e-57b790fe7382" providerId="ADAL" clId="{10D1AF32-06AF-4679-8C31-B4BD318F93A7}" dt="2022-07-21T16:46:30.655" v="385" actId="478"/>
          <ac:picMkLst>
            <pc:docMk/>
            <pc:sldMk cId="2865896058" sldId="339"/>
            <ac:picMk id="30" creationId="{CC5DCF86-E053-FE3A-0619-491CDCE555D8}"/>
          </ac:picMkLst>
        </pc:picChg>
        <pc:picChg chg="del">
          <ac:chgData name="MUHAMMAD ALFIYAN ZULFA" userId="f5d5cb97-d7bc-4fef-a04e-57b790fe7382" providerId="ADAL" clId="{10D1AF32-06AF-4679-8C31-B4BD318F93A7}" dt="2022-07-21T16:47:09.120" v="393" actId="478"/>
          <ac:picMkLst>
            <pc:docMk/>
            <pc:sldMk cId="2865896058" sldId="339"/>
            <ac:picMk id="32" creationId="{D84CD088-1CA2-194B-7EAC-14B9B92E4258}"/>
          </ac:picMkLst>
        </pc:picChg>
        <pc:picChg chg="del">
          <ac:chgData name="MUHAMMAD ALFIYAN ZULFA" userId="f5d5cb97-d7bc-4fef-a04e-57b790fe7382" providerId="ADAL" clId="{10D1AF32-06AF-4679-8C31-B4BD318F93A7}" dt="2022-07-21T16:47:14.298" v="397" actId="478"/>
          <ac:picMkLst>
            <pc:docMk/>
            <pc:sldMk cId="2865896058" sldId="339"/>
            <ac:picMk id="34" creationId="{D5A5CBC2-D273-E639-B2CB-F8FE9D9081A1}"/>
          </ac:picMkLst>
        </pc:picChg>
        <pc:picChg chg="del mod">
          <ac:chgData name="MUHAMMAD ALFIYAN ZULFA" userId="f5d5cb97-d7bc-4fef-a04e-57b790fe7382" providerId="ADAL" clId="{10D1AF32-06AF-4679-8C31-B4BD318F93A7}" dt="2022-07-21T16:47:11.258" v="395" actId="478"/>
          <ac:picMkLst>
            <pc:docMk/>
            <pc:sldMk cId="2865896058" sldId="339"/>
            <ac:picMk id="38" creationId="{B978371A-0634-788A-1399-6A1380C62C60}"/>
          </ac:picMkLst>
        </pc:picChg>
        <pc:picChg chg="del">
          <ac:chgData name="MUHAMMAD ALFIYAN ZULFA" userId="f5d5cb97-d7bc-4fef-a04e-57b790fe7382" providerId="ADAL" clId="{10D1AF32-06AF-4679-8C31-B4BD318F93A7}" dt="2022-07-21T16:47:12.798" v="396" actId="478"/>
          <ac:picMkLst>
            <pc:docMk/>
            <pc:sldMk cId="2865896058" sldId="339"/>
            <ac:picMk id="44" creationId="{DF82DEC7-80C8-6809-4E2A-8F333515ECB5}"/>
          </ac:picMkLst>
        </pc:picChg>
      </pc:sldChg>
      <pc:sldChg chg="addSp delSp modSp add mod">
        <pc:chgData name="MUHAMMAD ALFIYAN ZULFA" userId="f5d5cb97-d7bc-4fef-a04e-57b790fe7382" providerId="ADAL" clId="{10D1AF32-06AF-4679-8C31-B4BD318F93A7}" dt="2022-07-21T16:52:20.446" v="598" actId="1076"/>
        <pc:sldMkLst>
          <pc:docMk/>
          <pc:sldMk cId="887906006" sldId="340"/>
        </pc:sldMkLst>
        <pc:spChg chg="mod">
          <ac:chgData name="MUHAMMAD ALFIYAN ZULFA" userId="f5d5cb97-d7bc-4fef-a04e-57b790fe7382" providerId="ADAL" clId="{10D1AF32-06AF-4679-8C31-B4BD318F93A7}" dt="2022-07-21T16:49:30.736" v="524" actId="20577"/>
          <ac:spMkLst>
            <pc:docMk/>
            <pc:sldMk cId="887906006" sldId="340"/>
            <ac:spMk id="28" creationId="{EBC3CCD0-DC60-1016-4420-E77FC8A16ADF}"/>
          </ac:spMkLst>
        </pc:spChg>
        <pc:spChg chg="del">
          <ac:chgData name="MUHAMMAD ALFIYAN ZULFA" userId="f5d5cb97-d7bc-4fef-a04e-57b790fe7382" providerId="ADAL" clId="{10D1AF32-06AF-4679-8C31-B4BD318F93A7}" dt="2022-07-21T16:49:36.382" v="525" actId="478"/>
          <ac:spMkLst>
            <pc:docMk/>
            <pc:sldMk cId="887906006" sldId="340"/>
            <ac:spMk id="45" creationId="{0E65B386-4E95-3942-5BA5-CDA0CFE67599}"/>
          </ac:spMkLst>
        </pc:spChg>
        <pc:spChg chg="del">
          <ac:chgData name="MUHAMMAD ALFIYAN ZULFA" userId="f5d5cb97-d7bc-4fef-a04e-57b790fe7382" providerId="ADAL" clId="{10D1AF32-06AF-4679-8C31-B4BD318F93A7}" dt="2022-07-21T16:49:36.382" v="525" actId="478"/>
          <ac:spMkLst>
            <pc:docMk/>
            <pc:sldMk cId="887906006" sldId="340"/>
            <ac:spMk id="47" creationId="{3270E7B0-280D-488B-55C3-53FD6A6053FE}"/>
          </ac:spMkLst>
        </pc:spChg>
        <pc:spChg chg="del">
          <ac:chgData name="MUHAMMAD ALFIYAN ZULFA" userId="f5d5cb97-d7bc-4fef-a04e-57b790fe7382" providerId="ADAL" clId="{10D1AF32-06AF-4679-8C31-B4BD318F93A7}" dt="2022-07-21T16:49:36.382" v="525" actId="478"/>
          <ac:spMkLst>
            <pc:docMk/>
            <pc:sldMk cId="887906006" sldId="340"/>
            <ac:spMk id="49" creationId="{E2F14B09-0093-5855-E26F-BE094CFFBBA0}"/>
          </ac:spMkLst>
        </pc:spChg>
        <pc:picChg chg="add del mod">
          <ac:chgData name="MUHAMMAD ALFIYAN ZULFA" userId="f5d5cb97-d7bc-4fef-a04e-57b790fe7382" providerId="ADAL" clId="{10D1AF32-06AF-4679-8C31-B4BD318F93A7}" dt="2022-07-21T16:49:56.621" v="530"/>
          <ac:picMkLst>
            <pc:docMk/>
            <pc:sldMk cId="887906006" sldId="340"/>
            <ac:picMk id="3" creationId="{FB0EFBD6-286A-F6EE-B324-2CE046616D64}"/>
          </ac:picMkLst>
        </pc:picChg>
        <pc:picChg chg="del">
          <ac:chgData name="MUHAMMAD ALFIYAN ZULFA" userId="f5d5cb97-d7bc-4fef-a04e-57b790fe7382" providerId="ADAL" clId="{10D1AF32-06AF-4679-8C31-B4BD318F93A7}" dt="2022-07-21T16:49:36.382" v="525" actId="478"/>
          <ac:picMkLst>
            <pc:docMk/>
            <pc:sldMk cId="887906006" sldId="340"/>
            <ac:picMk id="4" creationId="{29E18696-F760-7144-C511-63DE3AAB75EF}"/>
          </ac:picMkLst>
        </pc:picChg>
        <pc:picChg chg="del">
          <ac:chgData name="MUHAMMAD ALFIYAN ZULFA" userId="f5d5cb97-d7bc-4fef-a04e-57b790fe7382" providerId="ADAL" clId="{10D1AF32-06AF-4679-8C31-B4BD318F93A7}" dt="2022-07-21T16:49:36.382" v="525" actId="478"/>
          <ac:picMkLst>
            <pc:docMk/>
            <pc:sldMk cId="887906006" sldId="340"/>
            <ac:picMk id="6" creationId="{92293201-21C9-BFDF-D3F7-DDF4EB8A5B68}"/>
          </ac:picMkLst>
        </pc:picChg>
        <pc:picChg chg="add mod">
          <ac:chgData name="MUHAMMAD ALFIYAN ZULFA" userId="f5d5cb97-d7bc-4fef-a04e-57b790fe7382" providerId="ADAL" clId="{10D1AF32-06AF-4679-8C31-B4BD318F93A7}" dt="2022-07-21T16:52:20.446" v="598" actId="1076"/>
          <ac:picMkLst>
            <pc:docMk/>
            <pc:sldMk cId="887906006" sldId="340"/>
            <ac:picMk id="7" creationId="{DD96B41A-9317-0CC5-62DD-F74B73278F93}"/>
          </ac:picMkLst>
        </pc:picChg>
        <pc:picChg chg="del">
          <ac:chgData name="MUHAMMAD ALFIYAN ZULFA" userId="f5d5cb97-d7bc-4fef-a04e-57b790fe7382" providerId="ADAL" clId="{10D1AF32-06AF-4679-8C31-B4BD318F93A7}" dt="2022-07-21T16:49:36.382" v="525" actId="478"/>
          <ac:picMkLst>
            <pc:docMk/>
            <pc:sldMk cId="887906006" sldId="340"/>
            <ac:picMk id="8" creationId="{AB922990-C674-BC0B-4DD9-3D86F1EAA903}"/>
          </ac:picMkLst>
        </pc:picChg>
        <pc:picChg chg="add mod">
          <ac:chgData name="MUHAMMAD ALFIYAN ZULFA" userId="f5d5cb97-d7bc-4fef-a04e-57b790fe7382" providerId="ADAL" clId="{10D1AF32-06AF-4679-8C31-B4BD318F93A7}" dt="2022-07-21T16:52:20.446" v="598" actId="1076"/>
          <ac:picMkLst>
            <pc:docMk/>
            <pc:sldMk cId="887906006" sldId="340"/>
            <ac:picMk id="10" creationId="{38CDDD67-DE04-09C9-C746-DBF668599D32}"/>
          </ac:picMkLst>
        </pc:picChg>
        <pc:picChg chg="add mod">
          <ac:chgData name="MUHAMMAD ALFIYAN ZULFA" userId="f5d5cb97-d7bc-4fef-a04e-57b790fe7382" providerId="ADAL" clId="{10D1AF32-06AF-4679-8C31-B4BD318F93A7}" dt="2022-07-21T16:52:20.446" v="598" actId="1076"/>
          <ac:picMkLst>
            <pc:docMk/>
            <pc:sldMk cId="887906006" sldId="340"/>
            <ac:picMk id="12" creationId="{57683BA0-0C3E-0A02-AF18-A3FF54FDACF1}"/>
          </ac:picMkLst>
        </pc:picChg>
        <pc:picChg chg="add mod">
          <ac:chgData name="MUHAMMAD ALFIYAN ZULFA" userId="f5d5cb97-d7bc-4fef-a04e-57b790fe7382" providerId="ADAL" clId="{10D1AF32-06AF-4679-8C31-B4BD318F93A7}" dt="2022-07-21T16:52:20.446" v="598" actId="1076"/>
          <ac:picMkLst>
            <pc:docMk/>
            <pc:sldMk cId="887906006" sldId="340"/>
            <ac:picMk id="14" creationId="{CCAD5CE8-1482-05D0-B08F-842BD7D1EBA0}"/>
          </ac:picMkLst>
        </pc:picChg>
        <pc:picChg chg="add mod">
          <ac:chgData name="MUHAMMAD ALFIYAN ZULFA" userId="f5d5cb97-d7bc-4fef-a04e-57b790fe7382" providerId="ADAL" clId="{10D1AF32-06AF-4679-8C31-B4BD318F93A7}" dt="2022-07-21T16:52:20.446" v="598" actId="1076"/>
          <ac:picMkLst>
            <pc:docMk/>
            <pc:sldMk cId="887906006" sldId="340"/>
            <ac:picMk id="16" creationId="{CDC096D0-8BC1-A5B9-469D-FEC07813D7DA}"/>
          </ac:picMkLst>
        </pc:picChg>
        <pc:picChg chg="add mod">
          <ac:chgData name="MUHAMMAD ALFIYAN ZULFA" userId="f5d5cb97-d7bc-4fef-a04e-57b790fe7382" providerId="ADAL" clId="{10D1AF32-06AF-4679-8C31-B4BD318F93A7}" dt="2022-07-21T16:52:20.446" v="598" actId="1076"/>
          <ac:picMkLst>
            <pc:docMk/>
            <pc:sldMk cId="887906006" sldId="340"/>
            <ac:picMk id="18" creationId="{24CD9278-DA5C-0C1C-4334-9B1A1CEB807F}"/>
          </ac:picMkLst>
        </pc:picChg>
        <pc:picChg chg="add mod">
          <ac:chgData name="MUHAMMAD ALFIYAN ZULFA" userId="f5d5cb97-d7bc-4fef-a04e-57b790fe7382" providerId="ADAL" clId="{10D1AF32-06AF-4679-8C31-B4BD318F93A7}" dt="2022-07-21T16:52:20.446" v="598" actId="1076"/>
          <ac:picMkLst>
            <pc:docMk/>
            <pc:sldMk cId="887906006" sldId="340"/>
            <ac:picMk id="20" creationId="{20B5059C-D2FD-048F-5270-F13C1271AE04}"/>
          </ac:picMkLst>
        </pc:picChg>
        <pc:picChg chg="add mod">
          <ac:chgData name="MUHAMMAD ALFIYAN ZULFA" userId="f5d5cb97-d7bc-4fef-a04e-57b790fe7382" providerId="ADAL" clId="{10D1AF32-06AF-4679-8C31-B4BD318F93A7}" dt="2022-07-21T16:52:20.446" v="598" actId="1076"/>
          <ac:picMkLst>
            <pc:docMk/>
            <pc:sldMk cId="887906006" sldId="340"/>
            <ac:picMk id="22" creationId="{F57BD294-FDEE-F24F-D61F-1E051CDAD615}"/>
          </ac:picMkLst>
        </pc:picChg>
        <pc:picChg chg="add mod">
          <ac:chgData name="MUHAMMAD ALFIYAN ZULFA" userId="f5d5cb97-d7bc-4fef-a04e-57b790fe7382" providerId="ADAL" clId="{10D1AF32-06AF-4679-8C31-B4BD318F93A7}" dt="2022-07-21T16:52:20.446" v="598" actId="1076"/>
          <ac:picMkLst>
            <pc:docMk/>
            <pc:sldMk cId="887906006" sldId="340"/>
            <ac:picMk id="24" creationId="{DFE622D5-4E13-DA47-A310-AEA7CCD80D53}"/>
          </ac:picMkLst>
        </pc:picChg>
      </pc:sldChg>
      <pc:sldChg chg="addSp delSp modSp add mod">
        <pc:chgData name="MUHAMMAD ALFIYAN ZULFA" userId="f5d5cb97-d7bc-4fef-a04e-57b790fe7382" providerId="ADAL" clId="{10D1AF32-06AF-4679-8C31-B4BD318F93A7}" dt="2022-07-21T17:01:11.068" v="869" actId="12385"/>
        <pc:sldMkLst>
          <pc:docMk/>
          <pc:sldMk cId="1940644893" sldId="341"/>
        </pc:sldMkLst>
        <pc:spChg chg="add del mod">
          <ac:chgData name="MUHAMMAD ALFIYAN ZULFA" userId="f5d5cb97-d7bc-4fef-a04e-57b790fe7382" providerId="ADAL" clId="{10D1AF32-06AF-4679-8C31-B4BD318F93A7}" dt="2022-07-21T17:01:04.826" v="868" actId="478"/>
          <ac:spMkLst>
            <pc:docMk/>
            <pc:sldMk cId="1940644893" sldId="341"/>
            <ac:spMk id="13" creationId="{41E2BF9F-BB2A-DE2D-022E-AAD121770364}"/>
          </ac:spMkLst>
        </pc:spChg>
        <pc:spChg chg="mod">
          <ac:chgData name="MUHAMMAD ALFIYAN ZULFA" userId="f5d5cb97-d7bc-4fef-a04e-57b790fe7382" providerId="ADAL" clId="{10D1AF32-06AF-4679-8C31-B4BD318F93A7}" dt="2022-07-21T16:52:32.674" v="608" actId="20577"/>
          <ac:spMkLst>
            <pc:docMk/>
            <pc:sldMk cId="1940644893" sldId="341"/>
            <ac:spMk id="28" creationId="{EBC3CCD0-DC60-1016-4420-E77FC8A16ADF}"/>
          </ac:spMkLst>
        </pc:spChg>
        <pc:graphicFrameChg chg="add mod modGraphic">
          <ac:chgData name="MUHAMMAD ALFIYAN ZULFA" userId="f5d5cb97-d7bc-4fef-a04e-57b790fe7382" providerId="ADAL" clId="{10D1AF32-06AF-4679-8C31-B4BD318F93A7}" dt="2022-07-21T17:01:11.068" v="869" actId="12385"/>
          <ac:graphicFrameMkLst>
            <pc:docMk/>
            <pc:sldMk cId="1940644893" sldId="341"/>
            <ac:graphicFrameMk id="2" creationId="{559BF0C1-57B7-F800-9E4F-05D8F0281DF0}"/>
          </ac:graphicFrameMkLst>
        </pc:graphicFrameChg>
        <pc:picChg chg="del">
          <ac:chgData name="MUHAMMAD ALFIYAN ZULFA" userId="f5d5cb97-d7bc-4fef-a04e-57b790fe7382" providerId="ADAL" clId="{10D1AF32-06AF-4679-8C31-B4BD318F93A7}" dt="2022-07-21T16:52:28.780" v="600" actId="478"/>
          <ac:picMkLst>
            <pc:docMk/>
            <pc:sldMk cId="1940644893" sldId="341"/>
            <ac:picMk id="7" creationId="{DD96B41A-9317-0CC5-62DD-F74B73278F93}"/>
          </ac:picMkLst>
        </pc:picChg>
        <pc:picChg chg="del">
          <ac:chgData name="MUHAMMAD ALFIYAN ZULFA" userId="f5d5cb97-d7bc-4fef-a04e-57b790fe7382" providerId="ADAL" clId="{10D1AF32-06AF-4679-8C31-B4BD318F93A7}" dt="2022-07-21T16:52:28.780" v="600" actId="478"/>
          <ac:picMkLst>
            <pc:docMk/>
            <pc:sldMk cId="1940644893" sldId="341"/>
            <ac:picMk id="10" creationId="{38CDDD67-DE04-09C9-C746-DBF668599D32}"/>
          </ac:picMkLst>
        </pc:picChg>
        <pc:picChg chg="del">
          <ac:chgData name="MUHAMMAD ALFIYAN ZULFA" userId="f5d5cb97-d7bc-4fef-a04e-57b790fe7382" providerId="ADAL" clId="{10D1AF32-06AF-4679-8C31-B4BD318F93A7}" dt="2022-07-21T16:52:28.780" v="600" actId="478"/>
          <ac:picMkLst>
            <pc:docMk/>
            <pc:sldMk cId="1940644893" sldId="341"/>
            <ac:picMk id="12" creationId="{57683BA0-0C3E-0A02-AF18-A3FF54FDACF1}"/>
          </ac:picMkLst>
        </pc:picChg>
        <pc:picChg chg="del">
          <ac:chgData name="MUHAMMAD ALFIYAN ZULFA" userId="f5d5cb97-d7bc-4fef-a04e-57b790fe7382" providerId="ADAL" clId="{10D1AF32-06AF-4679-8C31-B4BD318F93A7}" dt="2022-07-21T16:52:28.780" v="600" actId="478"/>
          <ac:picMkLst>
            <pc:docMk/>
            <pc:sldMk cId="1940644893" sldId="341"/>
            <ac:picMk id="14" creationId="{CCAD5CE8-1482-05D0-B08F-842BD7D1EBA0}"/>
          </ac:picMkLst>
        </pc:picChg>
        <pc:picChg chg="del">
          <ac:chgData name="MUHAMMAD ALFIYAN ZULFA" userId="f5d5cb97-d7bc-4fef-a04e-57b790fe7382" providerId="ADAL" clId="{10D1AF32-06AF-4679-8C31-B4BD318F93A7}" dt="2022-07-21T16:52:28.780" v="600" actId="478"/>
          <ac:picMkLst>
            <pc:docMk/>
            <pc:sldMk cId="1940644893" sldId="341"/>
            <ac:picMk id="16" creationId="{CDC096D0-8BC1-A5B9-469D-FEC07813D7DA}"/>
          </ac:picMkLst>
        </pc:picChg>
        <pc:picChg chg="del">
          <ac:chgData name="MUHAMMAD ALFIYAN ZULFA" userId="f5d5cb97-d7bc-4fef-a04e-57b790fe7382" providerId="ADAL" clId="{10D1AF32-06AF-4679-8C31-B4BD318F93A7}" dt="2022-07-21T16:52:28.780" v="600" actId="478"/>
          <ac:picMkLst>
            <pc:docMk/>
            <pc:sldMk cId="1940644893" sldId="341"/>
            <ac:picMk id="18" creationId="{24CD9278-DA5C-0C1C-4334-9B1A1CEB807F}"/>
          </ac:picMkLst>
        </pc:picChg>
        <pc:picChg chg="del">
          <ac:chgData name="MUHAMMAD ALFIYAN ZULFA" userId="f5d5cb97-d7bc-4fef-a04e-57b790fe7382" providerId="ADAL" clId="{10D1AF32-06AF-4679-8C31-B4BD318F93A7}" dt="2022-07-21T16:52:28.780" v="600" actId="478"/>
          <ac:picMkLst>
            <pc:docMk/>
            <pc:sldMk cId="1940644893" sldId="341"/>
            <ac:picMk id="20" creationId="{20B5059C-D2FD-048F-5270-F13C1271AE04}"/>
          </ac:picMkLst>
        </pc:picChg>
        <pc:picChg chg="del">
          <ac:chgData name="MUHAMMAD ALFIYAN ZULFA" userId="f5d5cb97-d7bc-4fef-a04e-57b790fe7382" providerId="ADAL" clId="{10D1AF32-06AF-4679-8C31-B4BD318F93A7}" dt="2022-07-21T16:52:28.780" v="600" actId="478"/>
          <ac:picMkLst>
            <pc:docMk/>
            <pc:sldMk cId="1940644893" sldId="341"/>
            <ac:picMk id="22" creationId="{F57BD294-FDEE-F24F-D61F-1E051CDAD615}"/>
          </ac:picMkLst>
        </pc:picChg>
        <pc:picChg chg="del">
          <ac:chgData name="MUHAMMAD ALFIYAN ZULFA" userId="f5d5cb97-d7bc-4fef-a04e-57b790fe7382" providerId="ADAL" clId="{10D1AF32-06AF-4679-8C31-B4BD318F93A7}" dt="2022-07-21T16:52:28.780" v="600" actId="478"/>
          <ac:picMkLst>
            <pc:docMk/>
            <pc:sldMk cId="1940644893" sldId="341"/>
            <ac:picMk id="24" creationId="{DFE622D5-4E13-DA47-A310-AEA7CCD80D53}"/>
          </ac:picMkLst>
        </pc:picChg>
      </pc:sldChg>
      <pc:sldChg chg="delSp modSp add mod">
        <pc:chgData name="MUHAMMAD ALFIYAN ZULFA" userId="f5d5cb97-d7bc-4fef-a04e-57b790fe7382" providerId="ADAL" clId="{10D1AF32-06AF-4679-8C31-B4BD318F93A7}" dt="2022-07-22T07:35:19.782" v="898" actId="2085"/>
        <pc:sldMkLst>
          <pc:docMk/>
          <pc:sldMk cId="1584976177" sldId="342"/>
        </pc:sldMkLst>
        <pc:spChg chg="mod">
          <ac:chgData name="MUHAMMAD ALFIYAN ZULFA" userId="f5d5cb97-d7bc-4fef-a04e-57b790fe7382" providerId="ADAL" clId="{10D1AF32-06AF-4679-8C31-B4BD318F93A7}" dt="2022-07-22T07:35:19.782" v="898" actId="2085"/>
          <ac:spMkLst>
            <pc:docMk/>
            <pc:sldMk cId="1584976177" sldId="342"/>
            <ac:spMk id="2" creationId="{6CC9A349-BD38-5BCA-3DD6-FEFE00F8F3F5}"/>
          </ac:spMkLst>
        </pc:spChg>
        <pc:spChg chg="mod">
          <ac:chgData name="MUHAMMAD ALFIYAN ZULFA" userId="f5d5cb97-d7bc-4fef-a04e-57b790fe7382" providerId="ADAL" clId="{10D1AF32-06AF-4679-8C31-B4BD318F93A7}" dt="2022-07-21T17:01:52.018" v="896" actId="1076"/>
          <ac:spMkLst>
            <pc:docMk/>
            <pc:sldMk cId="1584976177" sldId="342"/>
            <ac:spMk id="28" creationId="{EBC3CCD0-DC60-1016-4420-E77FC8A16ADF}"/>
          </ac:spMkLst>
        </pc:spChg>
        <pc:graphicFrameChg chg="del">
          <ac:chgData name="MUHAMMAD ALFIYAN ZULFA" userId="f5d5cb97-d7bc-4fef-a04e-57b790fe7382" providerId="ADAL" clId="{10D1AF32-06AF-4679-8C31-B4BD318F93A7}" dt="2022-07-21T17:01:28.074" v="872" actId="478"/>
          <ac:graphicFrameMkLst>
            <pc:docMk/>
            <pc:sldMk cId="1584976177" sldId="342"/>
            <ac:graphicFrameMk id="2" creationId="{559BF0C1-57B7-F800-9E4F-05D8F0281DF0}"/>
          </ac:graphicFrameMkLst>
        </pc:graphicFrameChg>
      </pc:sldChg>
      <pc:sldChg chg="modSp mod">
        <pc:chgData name="MUHAMMAD ALFIYAN ZULFA" userId="f5d5cb97-d7bc-4fef-a04e-57b790fe7382" providerId="ADAL" clId="{10D1AF32-06AF-4679-8C31-B4BD318F93A7}" dt="2022-07-22T07:39:31.253" v="937" actId="1035"/>
        <pc:sldMkLst>
          <pc:docMk/>
          <pc:sldMk cId="730300843" sldId="343"/>
        </pc:sldMkLst>
        <pc:spChg chg="mod">
          <ac:chgData name="MUHAMMAD ALFIYAN ZULFA" userId="f5d5cb97-d7bc-4fef-a04e-57b790fe7382" providerId="ADAL" clId="{10D1AF32-06AF-4679-8C31-B4BD318F93A7}" dt="2022-07-22T07:39:31.253" v="937" actId="1035"/>
          <ac:spMkLst>
            <pc:docMk/>
            <pc:sldMk cId="730300843" sldId="343"/>
            <ac:spMk id="2" creationId="{2D5DD23B-0EC2-8C7A-1980-8E3B838639DC}"/>
          </ac:spMkLst>
        </pc:spChg>
      </pc:sldChg>
      <pc:sldChg chg="modSp mod">
        <pc:chgData name="MUHAMMAD ALFIYAN ZULFA" userId="f5d5cb97-d7bc-4fef-a04e-57b790fe7382" providerId="ADAL" clId="{10D1AF32-06AF-4679-8C31-B4BD318F93A7}" dt="2022-07-22T07:38:06.873" v="915" actId="14100"/>
        <pc:sldMkLst>
          <pc:docMk/>
          <pc:sldMk cId="4058796649" sldId="344"/>
        </pc:sldMkLst>
        <pc:spChg chg="mod">
          <ac:chgData name="MUHAMMAD ALFIYAN ZULFA" userId="f5d5cb97-d7bc-4fef-a04e-57b790fe7382" providerId="ADAL" clId="{10D1AF32-06AF-4679-8C31-B4BD318F93A7}" dt="2022-07-22T07:38:06.873" v="915" actId="14100"/>
          <ac:spMkLst>
            <pc:docMk/>
            <pc:sldMk cId="4058796649" sldId="344"/>
            <ac:spMk id="2" creationId="{2BD25475-EB5A-E41F-04AB-BBC388392CE5}"/>
          </ac:spMkLst>
        </pc:spChg>
      </pc:sldChg>
      <pc:sldChg chg="addSp delSp modSp mod">
        <pc:chgData name="MUHAMMAD ALFIYAN ZULFA" userId="f5d5cb97-d7bc-4fef-a04e-57b790fe7382" providerId="ADAL" clId="{10D1AF32-06AF-4679-8C31-B4BD318F93A7}" dt="2022-07-22T07:57:05.922" v="967"/>
        <pc:sldMkLst>
          <pc:docMk/>
          <pc:sldMk cId="58600674" sldId="346"/>
        </pc:sldMkLst>
        <pc:spChg chg="mod">
          <ac:chgData name="MUHAMMAD ALFIYAN ZULFA" userId="f5d5cb97-d7bc-4fef-a04e-57b790fe7382" providerId="ADAL" clId="{10D1AF32-06AF-4679-8C31-B4BD318F93A7}" dt="2022-07-22T07:38:39.395" v="921" actId="207"/>
          <ac:spMkLst>
            <pc:docMk/>
            <pc:sldMk cId="58600674" sldId="346"/>
            <ac:spMk id="2" creationId="{AEDB7FF2-1F65-AC94-5724-78594E861EC9}"/>
          </ac:spMkLst>
        </pc:spChg>
        <pc:picChg chg="del">
          <ac:chgData name="MUHAMMAD ALFIYAN ZULFA" userId="f5d5cb97-d7bc-4fef-a04e-57b790fe7382" providerId="ADAL" clId="{10D1AF32-06AF-4679-8C31-B4BD318F93A7}" dt="2022-07-22T07:56:23.947" v="958" actId="478"/>
          <ac:picMkLst>
            <pc:docMk/>
            <pc:sldMk cId="58600674" sldId="346"/>
            <ac:picMk id="4" creationId="{298D4D71-70D6-16A7-B944-8A7A46FE3D7F}"/>
          </ac:picMkLst>
        </pc:picChg>
        <pc:picChg chg="add del">
          <ac:chgData name="MUHAMMAD ALFIYAN ZULFA" userId="f5d5cb97-d7bc-4fef-a04e-57b790fe7382" providerId="ADAL" clId="{10D1AF32-06AF-4679-8C31-B4BD318F93A7}" dt="2022-07-22T07:56:48.374" v="960" actId="21"/>
          <ac:picMkLst>
            <pc:docMk/>
            <pc:sldMk cId="58600674" sldId="346"/>
            <ac:picMk id="5" creationId="{B4D09B52-2847-2FC6-82B7-C88FC49B5016}"/>
          </ac:picMkLst>
        </pc:picChg>
        <pc:picChg chg="add mod">
          <ac:chgData name="MUHAMMAD ALFIYAN ZULFA" userId="f5d5cb97-d7bc-4fef-a04e-57b790fe7382" providerId="ADAL" clId="{10D1AF32-06AF-4679-8C31-B4BD318F93A7}" dt="2022-07-22T07:57:05.922" v="967"/>
          <ac:picMkLst>
            <pc:docMk/>
            <pc:sldMk cId="58600674" sldId="346"/>
            <ac:picMk id="6" creationId="{4D03FB67-1BC6-9A46-9058-8E9D08B97CFB}"/>
          </ac:picMkLst>
        </pc:picChg>
      </pc:sldChg>
      <pc:sldChg chg="modSp mod">
        <pc:chgData name="MUHAMMAD ALFIYAN ZULFA" userId="f5d5cb97-d7bc-4fef-a04e-57b790fe7382" providerId="ADAL" clId="{10D1AF32-06AF-4679-8C31-B4BD318F93A7}" dt="2022-07-22T07:44:58.870" v="949" actId="1076"/>
        <pc:sldMkLst>
          <pc:docMk/>
          <pc:sldMk cId="3417891153" sldId="347"/>
        </pc:sldMkLst>
        <pc:spChg chg="mod">
          <ac:chgData name="MUHAMMAD ALFIYAN ZULFA" userId="f5d5cb97-d7bc-4fef-a04e-57b790fe7382" providerId="ADAL" clId="{10D1AF32-06AF-4679-8C31-B4BD318F93A7}" dt="2022-07-22T07:38:57.042" v="924" actId="207"/>
          <ac:spMkLst>
            <pc:docMk/>
            <pc:sldMk cId="3417891153" sldId="347"/>
            <ac:spMk id="2" creationId="{AEDB7FF2-1F65-AC94-5724-78594E861EC9}"/>
          </ac:spMkLst>
        </pc:spChg>
        <pc:picChg chg="mod">
          <ac:chgData name="MUHAMMAD ALFIYAN ZULFA" userId="f5d5cb97-d7bc-4fef-a04e-57b790fe7382" providerId="ADAL" clId="{10D1AF32-06AF-4679-8C31-B4BD318F93A7}" dt="2022-07-22T07:44:58.870" v="949" actId="1076"/>
          <ac:picMkLst>
            <pc:docMk/>
            <pc:sldMk cId="3417891153" sldId="347"/>
            <ac:picMk id="4" creationId="{E0261E03-9980-7AFB-A12F-5C13CE854CB0}"/>
          </ac:picMkLst>
        </pc:picChg>
      </pc:sldChg>
    </pc:docChg>
  </pc:docChgLst>
  <pc:docChgLst>
    <pc:chgData name="MUHAMMAD ALFIYAN ZULFA" userId="f5d5cb97-d7bc-4fef-a04e-57b790fe7382" providerId="ADAL" clId="{77A940CF-6F68-45AF-9C8B-A13DAE09FD1F}"/>
    <pc:docChg chg="modSld">
      <pc:chgData name="MUHAMMAD ALFIYAN ZULFA" userId="f5d5cb97-d7bc-4fef-a04e-57b790fe7382" providerId="ADAL" clId="{77A940CF-6F68-45AF-9C8B-A13DAE09FD1F}" dt="2022-09-03T05:24:33.812" v="76" actId="20577"/>
      <pc:docMkLst>
        <pc:docMk/>
      </pc:docMkLst>
      <pc:sldChg chg="modSp mod">
        <pc:chgData name="MUHAMMAD ALFIYAN ZULFA" userId="f5d5cb97-d7bc-4fef-a04e-57b790fe7382" providerId="ADAL" clId="{77A940CF-6F68-45AF-9C8B-A13DAE09FD1F}" dt="2022-09-03T04:55:33.442" v="26" actId="20577"/>
        <pc:sldMkLst>
          <pc:docMk/>
          <pc:sldMk cId="1940644893" sldId="341"/>
        </pc:sldMkLst>
        <pc:graphicFrameChg chg="modGraphic">
          <ac:chgData name="MUHAMMAD ALFIYAN ZULFA" userId="f5d5cb97-d7bc-4fef-a04e-57b790fe7382" providerId="ADAL" clId="{77A940CF-6F68-45AF-9C8B-A13DAE09FD1F}" dt="2022-09-03T04:55:33.442" v="26" actId="20577"/>
          <ac:graphicFrameMkLst>
            <pc:docMk/>
            <pc:sldMk cId="1940644893" sldId="341"/>
            <ac:graphicFrameMk id="2" creationId="{7A9CCBFC-6A84-0FB6-F903-1AAFA2A82D36}"/>
          </ac:graphicFrameMkLst>
        </pc:graphicFrameChg>
      </pc:sldChg>
      <pc:sldChg chg="modSp mod">
        <pc:chgData name="MUHAMMAD ALFIYAN ZULFA" userId="f5d5cb97-d7bc-4fef-a04e-57b790fe7382" providerId="ADAL" clId="{77A940CF-6F68-45AF-9C8B-A13DAE09FD1F}" dt="2022-09-03T05:24:33.812" v="76" actId="20577"/>
        <pc:sldMkLst>
          <pc:docMk/>
          <pc:sldMk cId="3417891153" sldId="347"/>
        </pc:sldMkLst>
        <pc:spChg chg="mod">
          <ac:chgData name="MUHAMMAD ALFIYAN ZULFA" userId="f5d5cb97-d7bc-4fef-a04e-57b790fe7382" providerId="ADAL" clId="{77A940CF-6F68-45AF-9C8B-A13DAE09FD1F}" dt="2022-09-03T05:24:33.812" v="76" actId="20577"/>
          <ac:spMkLst>
            <pc:docMk/>
            <pc:sldMk cId="3417891153" sldId="347"/>
            <ac:spMk id="8" creationId="{E5C6416D-4D04-4F54-36D5-0781766B3CCF}"/>
          </ac:spMkLst>
        </pc:spChg>
        <pc:picChg chg="mod modCrop">
          <ac:chgData name="MUHAMMAD ALFIYAN ZULFA" userId="f5d5cb97-d7bc-4fef-a04e-57b790fe7382" providerId="ADAL" clId="{77A940CF-6F68-45AF-9C8B-A13DAE09FD1F}" dt="2022-09-03T04:54:57.953" v="14" actId="732"/>
          <ac:picMkLst>
            <pc:docMk/>
            <pc:sldMk cId="3417891153" sldId="347"/>
            <ac:picMk id="4" creationId="{E0261E03-9980-7AFB-A12F-5C13CE854CB0}"/>
          </ac:picMkLst>
        </pc:picChg>
      </pc:sldChg>
    </pc:docChg>
  </pc:docChgLst>
  <pc:docChgLst>
    <pc:chgData name="Ahmad Dzikrullah Akbar" userId="328a139b-ca5d-47f1-b3cf-07595b2cb5a4" providerId="ADAL" clId="{98CE3843-3E2F-4C1B-A9D0-4037E1E2A0B7}"/>
    <pc:docChg chg="undo custSel addSld delSld modSld sldOrd">
      <pc:chgData name="Ahmad Dzikrullah Akbar" userId="328a139b-ca5d-47f1-b3cf-07595b2cb5a4" providerId="ADAL" clId="{98CE3843-3E2F-4C1B-A9D0-4037E1E2A0B7}" dt="2022-09-03T04:59:12.431" v="5588" actId="20577"/>
      <pc:docMkLst>
        <pc:docMk/>
      </pc:docMkLst>
      <pc:sldChg chg="addSp delSp modSp mod">
        <pc:chgData name="Ahmad Dzikrullah Akbar" userId="328a139b-ca5d-47f1-b3cf-07595b2cb5a4" providerId="ADAL" clId="{98CE3843-3E2F-4C1B-A9D0-4037E1E2A0B7}" dt="2022-09-03T03:56:09.598" v="5351" actId="20577"/>
        <pc:sldMkLst>
          <pc:docMk/>
          <pc:sldMk cId="860112457" sldId="256"/>
        </pc:sldMkLst>
        <pc:spChg chg="add mod">
          <ac:chgData name="Ahmad Dzikrullah Akbar" userId="328a139b-ca5d-47f1-b3cf-07595b2cb5a4" providerId="ADAL" clId="{98CE3843-3E2F-4C1B-A9D0-4037E1E2A0B7}" dt="2022-07-21T21:32:55.629" v="3263" actId="403"/>
          <ac:spMkLst>
            <pc:docMk/>
            <pc:sldMk cId="860112457" sldId="256"/>
            <ac:spMk id="2" creationId="{C69DEE89-E5DB-A691-1FF4-107541CB4EEE}"/>
          </ac:spMkLst>
        </pc:spChg>
        <pc:spChg chg="mod">
          <ac:chgData name="Ahmad Dzikrullah Akbar" userId="328a139b-ca5d-47f1-b3cf-07595b2cb5a4" providerId="ADAL" clId="{98CE3843-3E2F-4C1B-A9D0-4037E1E2A0B7}" dt="2022-07-21T16:21:03.367" v="1071" actId="1076"/>
          <ac:spMkLst>
            <pc:docMk/>
            <pc:sldMk cId="860112457" sldId="256"/>
            <ac:spMk id="4" creationId="{56B5DE17-8484-4AA2-1F66-317C62D2FC17}"/>
          </ac:spMkLst>
        </pc:spChg>
        <pc:spChg chg="del mod">
          <ac:chgData name="Ahmad Dzikrullah Akbar" userId="328a139b-ca5d-47f1-b3cf-07595b2cb5a4" providerId="ADAL" clId="{98CE3843-3E2F-4C1B-A9D0-4037E1E2A0B7}" dt="2022-07-21T16:21:09.412" v="1073" actId="21"/>
          <ac:spMkLst>
            <pc:docMk/>
            <pc:sldMk cId="860112457" sldId="256"/>
            <ac:spMk id="5" creationId="{BBFA3F0B-E4FC-425D-B2E6-952981CF9871}"/>
          </ac:spMkLst>
        </pc:spChg>
        <pc:spChg chg="del">
          <ac:chgData name="Ahmad Dzikrullah Akbar" userId="328a139b-ca5d-47f1-b3cf-07595b2cb5a4" providerId="ADAL" clId="{98CE3843-3E2F-4C1B-A9D0-4037E1E2A0B7}" dt="2022-07-21T16:21:06.402" v="1072" actId="21"/>
          <ac:spMkLst>
            <pc:docMk/>
            <pc:sldMk cId="860112457" sldId="256"/>
            <ac:spMk id="7" creationId="{BDBCF5D6-3769-542D-56B8-2CDFD19E406B}"/>
          </ac:spMkLst>
        </pc:spChg>
        <pc:spChg chg="add del mod">
          <ac:chgData name="Ahmad Dzikrullah Akbar" userId="328a139b-ca5d-47f1-b3cf-07595b2cb5a4" providerId="ADAL" clId="{98CE3843-3E2F-4C1B-A9D0-4037E1E2A0B7}" dt="2022-07-21T15:58:45.055" v="512" actId="478"/>
          <ac:spMkLst>
            <pc:docMk/>
            <pc:sldMk cId="860112457" sldId="256"/>
            <ac:spMk id="11" creationId="{3542B3F9-02C2-B4E3-6C1D-5F1923623B7B}"/>
          </ac:spMkLst>
        </pc:spChg>
        <pc:spChg chg="add mod">
          <ac:chgData name="Ahmad Dzikrullah Akbar" userId="328a139b-ca5d-47f1-b3cf-07595b2cb5a4" providerId="ADAL" clId="{98CE3843-3E2F-4C1B-A9D0-4037E1E2A0B7}" dt="2022-09-03T03:56:09.598" v="5351" actId="20577"/>
          <ac:spMkLst>
            <pc:docMk/>
            <pc:sldMk cId="860112457" sldId="256"/>
            <ac:spMk id="12" creationId="{4D2C7A19-54B1-265D-4E87-0889C666F3A2}"/>
          </ac:spMkLst>
        </pc:spChg>
        <pc:spChg chg="add mod">
          <ac:chgData name="Ahmad Dzikrullah Akbar" userId="328a139b-ca5d-47f1-b3cf-07595b2cb5a4" providerId="ADAL" clId="{98CE3843-3E2F-4C1B-A9D0-4037E1E2A0B7}" dt="2022-07-21T16:22:11.834" v="1089" actId="1076"/>
          <ac:spMkLst>
            <pc:docMk/>
            <pc:sldMk cId="860112457" sldId="256"/>
            <ac:spMk id="13" creationId="{C017A2DE-56A8-5D0D-735E-03EC82842C27}"/>
          </ac:spMkLst>
        </pc:spChg>
        <pc:spChg chg="add mod">
          <ac:chgData name="Ahmad Dzikrullah Akbar" userId="328a139b-ca5d-47f1-b3cf-07595b2cb5a4" providerId="ADAL" clId="{98CE3843-3E2F-4C1B-A9D0-4037E1E2A0B7}" dt="2022-07-21T16:15:43.603" v="954" actId="14100"/>
          <ac:spMkLst>
            <pc:docMk/>
            <pc:sldMk cId="860112457" sldId="256"/>
            <ac:spMk id="18" creationId="{E342BD57-4310-80E7-956A-A49E1A2774A7}"/>
          </ac:spMkLst>
        </pc:spChg>
        <pc:spChg chg="add mod ord">
          <ac:chgData name="Ahmad Dzikrullah Akbar" userId="328a139b-ca5d-47f1-b3cf-07595b2cb5a4" providerId="ADAL" clId="{98CE3843-3E2F-4C1B-A9D0-4037E1E2A0B7}" dt="2022-07-21T16:15:29.114" v="952" actId="167"/>
          <ac:spMkLst>
            <pc:docMk/>
            <pc:sldMk cId="860112457" sldId="256"/>
            <ac:spMk id="19" creationId="{65836B56-BA33-42D2-957A-C5629A15B72F}"/>
          </ac:spMkLst>
        </pc:spChg>
        <pc:spChg chg="add del mod">
          <ac:chgData name="Ahmad Dzikrullah Akbar" userId="328a139b-ca5d-47f1-b3cf-07595b2cb5a4" providerId="ADAL" clId="{98CE3843-3E2F-4C1B-A9D0-4037E1E2A0B7}" dt="2022-07-21T16:07:53.744" v="650" actId="478"/>
          <ac:spMkLst>
            <pc:docMk/>
            <pc:sldMk cId="860112457" sldId="256"/>
            <ac:spMk id="22" creationId="{C0753E73-0F09-4098-99BD-08F6A8D01277}"/>
          </ac:spMkLst>
        </pc:spChg>
        <pc:spChg chg="add del mod">
          <ac:chgData name="Ahmad Dzikrullah Akbar" userId="328a139b-ca5d-47f1-b3cf-07595b2cb5a4" providerId="ADAL" clId="{98CE3843-3E2F-4C1B-A9D0-4037E1E2A0B7}" dt="2022-07-21T16:11:56.728" v="878" actId="478"/>
          <ac:spMkLst>
            <pc:docMk/>
            <pc:sldMk cId="860112457" sldId="256"/>
            <ac:spMk id="23" creationId="{BBDA75D7-A29E-5CEB-DECD-91E37BCFA914}"/>
          </ac:spMkLst>
        </pc:spChg>
        <pc:spChg chg="add mod">
          <ac:chgData name="Ahmad Dzikrullah Akbar" userId="328a139b-ca5d-47f1-b3cf-07595b2cb5a4" providerId="ADAL" clId="{98CE3843-3E2F-4C1B-A9D0-4037E1E2A0B7}" dt="2022-07-21T16:15:48.307" v="955" actId="1036"/>
          <ac:spMkLst>
            <pc:docMk/>
            <pc:sldMk cId="860112457" sldId="256"/>
            <ac:spMk id="27" creationId="{C34B1A48-831B-F580-D48B-83FE33D6139B}"/>
          </ac:spMkLst>
        </pc:spChg>
        <pc:graphicFrameChg chg="add mod modGraphic">
          <ac:chgData name="Ahmad Dzikrullah Akbar" userId="328a139b-ca5d-47f1-b3cf-07595b2cb5a4" providerId="ADAL" clId="{98CE3843-3E2F-4C1B-A9D0-4037E1E2A0B7}" dt="2022-07-22T08:25:53.498" v="5035" actId="20577"/>
          <ac:graphicFrameMkLst>
            <pc:docMk/>
            <pc:sldMk cId="860112457" sldId="256"/>
            <ac:graphicFrameMk id="24" creationId="{D1F30FB9-E94B-2379-CA35-F1B7A2EDBC71}"/>
          </ac:graphicFrameMkLst>
        </pc:graphicFrameChg>
        <pc:picChg chg="mod">
          <ac:chgData name="Ahmad Dzikrullah Akbar" userId="328a139b-ca5d-47f1-b3cf-07595b2cb5a4" providerId="ADAL" clId="{98CE3843-3E2F-4C1B-A9D0-4037E1E2A0B7}" dt="2022-07-21T16:22:16.486" v="1090" actId="1076"/>
          <ac:picMkLst>
            <pc:docMk/>
            <pc:sldMk cId="860112457" sldId="256"/>
            <ac:picMk id="6" creationId="{48907EF0-AA86-3CE8-5BD0-68EBC19EC29D}"/>
          </ac:picMkLst>
        </pc:picChg>
        <pc:picChg chg="mod">
          <ac:chgData name="Ahmad Dzikrullah Akbar" userId="328a139b-ca5d-47f1-b3cf-07595b2cb5a4" providerId="ADAL" clId="{98CE3843-3E2F-4C1B-A9D0-4037E1E2A0B7}" dt="2022-07-21T16:22:31.652" v="1092" actId="1076"/>
          <ac:picMkLst>
            <pc:docMk/>
            <pc:sldMk cId="860112457" sldId="256"/>
            <ac:picMk id="10" creationId="{1D2B8DED-9DBD-91F1-6809-8223F55D1ED0}"/>
          </ac:picMkLst>
        </pc:picChg>
        <pc:cxnChg chg="add mod">
          <ac:chgData name="Ahmad Dzikrullah Akbar" userId="328a139b-ca5d-47f1-b3cf-07595b2cb5a4" providerId="ADAL" clId="{98CE3843-3E2F-4C1B-A9D0-4037E1E2A0B7}" dt="2022-07-21T16:21:03.367" v="1071" actId="1076"/>
          <ac:cxnSpMkLst>
            <pc:docMk/>
            <pc:sldMk cId="860112457" sldId="256"/>
            <ac:cxnSpMk id="15" creationId="{F54A7FA9-8CE4-CD8D-82A4-71EB6BB0026A}"/>
          </ac:cxnSpMkLst>
        </pc:cxnChg>
        <pc:cxnChg chg="add mod">
          <ac:chgData name="Ahmad Dzikrullah Akbar" userId="328a139b-ca5d-47f1-b3cf-07595b2cb5a4" providerId="ADAL" clId="{98CE3843-3E2F-4C1B-A9D0-4037E1E2A0B7}" dt="2022-07-21T16:21:03.367" v="1071" actId="1076"/>
          <ac:cxnSpMkLst>
            <pc:docMk/>
            <pc:sldMk cId="860112457" sldId="256"/>
            <ac:cxnSpMk id="16" creationId="{FC89AA72-78C0-FC13-DA54-3D54BE51FFAD}"/>
          </ac:cxnSpMkLst>
        </pc:cxnChg>
      </pc:sldChg>
      <pc:sldChg chg="addSp delSp modSp mod delAnim modAnim">
        <pc:chgData name="Ahmad Dzikrullah Akbar" userId="328a139b-ca5d-47f1-b3cf-07595b2cb5a4" providerId="ADAL" clId="{98CE3843-3E2F-4C1B-A9D0-4037E1E2A0B7}" dt="2022-07-21T16:25:49.369" v="1284" actId="20577"/>
        <pc:sldMkLst>
          <pc:docMk/>
          <pc:sldMk cId="3984435557" sldId="257"/>
        </pc:sldMkLst>
        <pc:spChg chg="mod">
          <ac:chgData name="Ahmad Dzikrullah Akbar" userId="328a139b-ca5d-47f1-b3cf-07595b2cb5a4" providerId="ADAL" clId="{98CE3843-3E2F-4C1B-A9D0-4037E1E2A0B7}" dt="2022-07-21T15:54:39.026" v="402" actId="14100"/>
          <ac:spMkLst>
            <pc:docMk/>
            <pc:sldMk cId="3984435557" sldId="257"/>
            <ac:spMk id="8" creationId="{681BC077-FDDD-053C-9F6B-95F23B4D650E}"/>
          </ac:spMkLst>
        </pc:spChg>
        <pc:spChg chg="mod">
          <ac:chgData name="Ahmad Dzikrullah Akbar" userId="328a139b-ca5d-47f1-b3cf-07595b2cb5a4" providerId="ADAL" clId="{98CE3843-3E2F-4C1B-A9D0-4037E1E2A0B7}" dt="2022-07-21T16:25:49.369" v="1284" actId="20577"/>
          <ac:spMkLst>
            <pc:docMk/>
            <pc:sldMk cId="3984435557" sldId="257"/>
            <ac:spMk id="9" creationId="{C0136145-7BAB-C477-8CDB-1E47AE5D2146}"/>
          </ac:spMkLst>
        </pc:spChg>
        <pc:spChg chg="mod">
          <ac:chgData name="Ahmad Dzikrullah Akbar" userId="328a139b-ca5d-47f1-b3cf-07595b2cb5a4" providerId="ADAL" clId="{98CE3843-3E2F-4C1B-A9D0-4037E1E2A0B7}" dt="2022-07-21T15:46:05.369" v="242" actId="1076"/>
          <ac:spMkLst>
            <pc:docMk/>
            <pc:sldMk cId="3984435557" sldId="257"/>
            <ac:spMk id="14" creationId="{A72AAEDE-B4C7-C568-C6C1-60E625AFF9C9}"/>
          </ac:spMkLst>
        </pc:spChg>
        <pc:spChg chg="mod">
          <ac:chgData name="Ahmad Dzikrullah Akbar" userId="328a139b-ca5d-47f1-b3cf-07595b2cb5a4" providerId="ADAL" clId="{98CE3843-3E2F-4C1B-A9D0-4037E1E2A0B7}" dt="2022-07-21T15:45:58.505" v="240" actId="404"/>
          <ac:spMkLst>
            <pc:docMk/>
            <pc:sldMk cId="3984435557" sldId="257"/>
            <ac:spMk id="15" creationId="{4645A052-4253-F45A-C3D6-267391FB6448}"/>
          </ac:spMkLst>
        </pc:spChg>
        <pc:spChg chg="mod">
          <ac:chgData name="Ahmad Dzikrullah Akbar" userId="328a139b-ca5d-47f1-b3cf-07595b2cb5a4" providerId="ADAL" clId="{98CE3843-3E2F-4C1B-A9D0-4037E1E2A0B7}" dt="2022-07-21T15:41:30.817" v="155" actId="1076"/>
          <ac:spMkLst>
            <pc:docMk/>
            <pc:sldMk cId="3984435557" sldId="257"/>
            <ac:spMk id="21" creationId="{383D8512-1332-3D25-B423-988EA050DC4B}"/>
          </ac:spMkLst>
        </pc:spChg>
        <pc:spChg chg="mod">
          <ac:chgData name="Ahmad Dzikrullah Akbar" userId="328a139b-ca5d-47f1-b3cf-07595b2cb5a4" providerId="ADAL" clId="{98CE3843-3E2F-4C1B-A9D0-4037E1E2A0B7}" dt="2022-07-21T15:42:06.260" v="200" actId="1076"/>
          <ac:spMkLst>
            <pc:docMk/>
            <pc:sldMk cId="3984435557" sldId="257"/>
            <ac:spMk id="27" creationId="{9E83941C-71F9-C1A7-B25F-D7BA6392901C}"/>
          </ac:spMkLst>
        </pc:spChg>
        <pc:spChg chg="mod">
          <ac:chgData name="Ahmad Dzikrullah Akbar" userId="328a139b-ca5d-47f1-b3cf-07595b2cb5a4" providerId="ADAL" clId="{98CE3843-3E2F-4C1B-A9D0-4037E1E2A0B7}" dt="2022-07-21T15:49:19.964" v="325" actId="207"/>
          <ac:spMkLst>
            <pc:docMk/>
            <pc:sldMk cId="3984435557" sldId="257"/>
            <ac:spMk id="28" creationId="{EBC3CCD0-DC60-1016-4420-E77FC8A16ADF}"/>
          </ac:spMkLst>
        </pc:spChg>
        <pc:spChg chg="mod topLvl">
          <ac:chgData name="Ahmad Dzikrullah Akbar" userId="328a139b-ca5d-47f1-b3cf-07595b2cb5a4" providerId="ADAL" clId="{98CE3843-3E2F-4C1B-A9D0-4037E1E2A0B7}" dt="2022-07-21T15:42:55.609" v="207" actId="165"/>
          <ac:spMkLst>
            <pc:docMk/>
            <pc:sldMk cId="3984435557" sldId="257"/>
            <ac:spMk id="31" creationId="{5D9039A9-262F-D3F2-5BE9-EE9685BCA80C}"/>
          </ac:spMkLst>
        </pc:spChg>
        <pc:spChg chg="mod topLvl">
          <ac:chgData name="Ahmad Dzikrullah Akbar" userId="328a139b-ca5d-47f1-b3cf-07595b2cb5a4" providerId="ADAL" clId="{98CE3843-3E2F-4C1B-A9D0-4037E1E2A0B7}" dt="2022-07-21T15:42:55.609" v="207" actId="165"/>
          <ac:spMkLst>
            <pc:docMk/>
            <pc:sldMk cId="3984435557" sldId="257"/>
            <ac:spMk id="32" creationId="{ED310E51-7D78-CB40-8D81-814053B160EB}"/>
          </ac:spMkLst>
        </pc:spChg>
        <pc:spChg chg="mod topLvl">
          <ac:chgData name="Ahmad Dzikrullah Akbar" userId="328a139b-ca5d-47f1-b3cf-07595b2cb5a4" providerId="ADAL" clId="{98CE3843-3E2F-4C1B-A9D0-4037E1E2A0B7}" dt="2022-07-21T15:42:55.609" v="207" actId="165"/>
          <ac:spMkLst>
            <pc:docMk/>
            <pc:sldMk cId="3984435557" sldId="257"/>
            <ac:spMk id="33" creationId="{B6121437-47BE-130F-B548-4EA4A63690D4}"/>
          </ac:spMkLst>
        </pc:spChg>
        <pc:spChg chg="mod topLvl">
          <ac:chgData name="Ahmad Dzikrullah Akbar" userId="328a139b-ca5d-47f1-b3cf-07595b2cb5a4" providerId="ADAL" clId="{98CE3843-3E2F-4C1B-A9D0-4037E1E2A0B7}" dt="2022-07-21T15:42:55.609" v="207" actId="165"/>
          <ac:spMkLst>
            <pc:docMk/>
            <pc:sldMk cId="3984435557" sldId="257"/>
            <ac:spMk id="34" creationId="{5332E30E-259C-8F6C-7EC4-C0FE873F5870}"/>
          </ac:spMkLst>
        </pc:spChg>
        <pc:spChg chg="del">
          <ac:chgData name="Ahmad Dzikrullah Akbar" userId="328a139b-ca5d-47f1-b3cf-07595b2cb5a4" providerId="ADAL" clId="{98CE3843-3E2F-4C1B-A9D0-4037E1E2A0B7}" dt="2022-07-21T15:42:25.179" v="201" actId="478"/>
          <ac:spMkLst>
            <pc:docMk/>
            <pc:sldMk cId="3984435557" sldId="257"/>
            <ac:spMk id="35" creationId="{E9E79F0F-D9F3-9ABF-26CB-7C2D39BC5E88}"/>
          </ac:spMkLst>
        </pc:spChg>
        <pc:spChg chg="mod">
          <ac:chgData name="Ahmad Dzikrullah Akbar" userId="328a139b-ca5d-47f1-b3cf-07595b2cb5a4" providerId="ADAL" clId="{98CE3843-3E2F-4C1B-A9D0-4037E1E2A0B7}" dt="2022-07-21T15:51:15.760" v="331" actId="1076"/>
          <ac:spMkLst>
            <pc:docMk/>
            <pc:sldMk cId="3984435557" sldId="257"/>
            <ac:spMk id="36" creationId="{89D0351A-FC2B-B4DB-EAE6-13AB697A3C2F}"/>
          </ac:spMkLst>
        </pc:spChg>
        <pc:spChg chg="mod">
          <ac:chgData name="Ahmad Dzikrullah Akbar" userId="328a139b-ca5d-47f1-b3cf-07595b2cb5a4" providerId="ADAL" clId="{98CE3843-3E2F-4C1B-A9D0-4037E1E2A0B7}" dt="2022-07-21T15:51:15.760" v="331" actId="1076"/>
          <ac:spMkLst>
            <pc:docMk/>
            <pc:sldMk cId="3984435557" sldId="257"/>
            <ac:spMk id="37" creationId="{CA284FDC-024F-07DE-9DB5-16F89C39ED9A}"/>
          </ac:spMkLst>
        </pc:spChg>
        <pc:spChg chg="del mod">
          <ac:chgData name="Ahmad Dzikrullah Akbar" userId="328a139b-ca5d-47f1-b3cf-07595b2cb5a4" providerId="ADAL" clId="{98CE3843-3E2F-4C1B-A9D0-4037E1E2A0B7}" dt="2022-07-21T15:44:57.575" v="231" actId="478"/>
          <ac:spMkLst>
            <pc:docMk/>
            <pc:sldMk cId="3984435557" sldId="257"/>
            <ac:spMk id="38" creationId="{F1BCBA72-4BF1-B25D-BB74-B87C70D3214F}"/>
          </ac:spMkLst>
        </pc:spChg>
        <pc:spChg chg="mod">
          <ac:chgData name="Ahmad Dzikrullah Akbar" userId="328a139b-ca5d-47f1-b3cf-07595b2cb5a4" providerId="ADAL" clId="{98CE3843-3E2F-4C1B-A9D0-4037E1E2A0B7}" dt="2022-07-21T15:51:15.760" v="331" actId="1076"/>
          <ac:spMkLst>
            <pc:docMk/>
            <pc:sldMk cId="3984435557" sldId="257"/>
            <ac:spMk id="39" creationId="{4C4F6348-3E4C-6DD0-A535-270F671430B7}"/>
          </ac:spMkLst>
        </pc:spChg>
        <pc:spChg chg="mod">
          <ac:chgData name="Ahmad Dzikrullah Akbar" userId="328a139b-ca5d-47f1-b3cf-07595b2cb5a4" providerId="ADAL" clId="{98CE3843-3E2F-4C1B-A9D0-4037E1E2A0B7}" dt="2022-07-21T15:51:15.760" v="331" actId="1076"/>
          <ac:spMkLst>
            <pc:docMk/>
            <pc:sldMk cId="3984435557" sldId="257"/>
            <ac:spMk id="40" creationId="{803C0105-81BB-D2F1-E1FF-EE90A51D2EA5}"/>
          </ac:spMkLst>
        </pc:spChg>
        <pc:grpChg chg="mod">
          <ac:chgData name="Ahmad Dzikrullah Akbar" userId="328a139b-ca5d-47f1-b3cf-07595b2cb5a4" providerId="ADAL" clId="{98CE3843-3E2F-4C1B-A9D0-4037E1E2A0B7}" dt="2022-07-21T15:43:41.448" v="211" actId="164"/>
          <ac:grpSpMkLst>
            <pc:docMk/>
            <pc:sldMk cId="3984435557" sldId="257"/>
            <ac:grpSpMk id="4" creationId="{C9DC44D1-4227-DC1E-93BB-57F391CE21DE}"/>
          </ac:grpSpMkLst>
        </pc:grpChg>
        <pc:grpChg chg="mod">
          <ac:chgData name="Ahmad Dzikrullah Akbar" userId="328a139b-ca5d-47f1-b3cf-07595b2cb5a4" providerId="ADAL" clId="{98CE3843-3E2F-4C1B-A9D0-4037E1E2A0B7}" dt="2022-07-21T15:51:15.760" v="331" actId="1076"/>
          <ac:grpSpMkLst>
            <pc:docMk/>
            <pc:sldMk cId="3984435557" sldId="257"/>
            <ac:grpSpMk id="10" creationId="{CB875865-0F59-12E2-E47A-44A7E60DBB69}"/>
          </ac:grpSpMkLst>
        </pc:grpChg>
        <pc:grpChg chg="mod">
          <ac:chgData name="Ahmad Dzikrullah Akbar" userId="328a139b-ca5d-47f1-b3cf-07595b2cb5a4" providerId="ADAL" clId="{98CE3843-3E2F-4C1B-A9D0-4037E1E2A0B7}" dt="2022-07-21T15:51:15.760" v="331" actId="1076"/>
          <ac:grpSpMkLst>
            <pc:docMk/>
            <pc:sldMk cId="3984435557" sldId="257"/>
            <ac:grpSpMk id="16" creationId="{139EBB6F-8C21-D0B4-D1A8-77145C5BC9A7}"/>
          </ac:grpSpMkLst>
        </pc:grpChg>
        <pc:grpChg chg="mod">
          <ac:chgData name="Ahmad Dzikrullah Akbar" userId="328a139b-ca5d-47f1-b3cf-07595b2cb5a4" providerId="ADAL" clId="{98CE3843-3E2F-4C1B-A9D0-4037E1E2A0B7}" dt="2022-07-21T15:51:15.760" v="331" actId="1076"/>
          <ac:grpSpMkLst>
            <pc:docMk/>
            <pc:sldMk cId="3984435557" sldId="257"/>
            <ac:grpSpMk id="22" creationId="{C8C5337D-6C59-49D6-C12B-745DA9F49A8D}"/>
          </ac:grpSpMkLst>
        </pc:grpChg>
        <pc:grpChg chg="add del mod">
          <ac:chgData name="Ahmad Dzikrullah Akbar" userId="328a139b-ca5d-47f1-b3cf-07595b2cb5a4" providerId="ADAL" clId="{98CE3843-3E2F-4C1B-A9D0-4037E1E2A0B7}" dt="2022-07-21T15:44:30.323" v="221" actId="478"/>
          <ac:grpSpMkLst>
            <pc:docMk/>
            <pc:sldMk cId="3984435557" sldId="257"/>
            <ac:grpSpMk id="29" creationId="{42EBD5F5-8548-FDD3-9DD1-DF845AE4DCCA}"/>
          </ac:grpSpMkLst>
        </pc:grpChg>
        <pc:grpChg chg="add mod">
          <ac:chgData name="Ahmad Dzikrullah Akbar" userId="328a139b-ca5d-47f1-b3cf-07595b2cb5a4" providerId="ADAL" clId="{98CE3843-3E2F-4C1B-A9D0-4037E1E2A0B7}" dt="2022-07-21T15:51:15.760" v="331" actId="1076"/>
          <ac:grpSpMkLst>
            <pc:docMk/>
            <pc:sldMk cId="3984435557" sldId="257"/>
            <ac:grpSpMk id="41" creationId="{41FF8A8B-DBC4-3AFF-5D7D-1EA871CE007A}"/>
          </ac:grpSpMkLst>
        </pc:grpChg>
        <pc:graphicFrameChg chg="mod topLvl">
          <ac:chgData name="Ahmad Dzikrullah Akbar" userId="328a139b-ca5d-47f1-b3cf-07595b2cb5a4" providerId="ADAL" clId="{98CE3843-3E2F-4C1B-A9D0-4037E1E2A0B7}" dt="2022-07-21T15:42:55.609" v="207" actId="165"/>
          <ac:graphicFrameMkLst>
            <pc:docMk/>
            <pc:sldMk cId="3984435557" sldId="257"/>
            <ac:graphicFrameMk id="30" creationId="{E2CE3B06-8E9E-431E-05D1-72405FF351E3}"/>
          </ac:graphicFrameMkLst>
        </pc:graphicFrameChg>
        <pc:picChg chg="add mod ord">
          <ac:chgData name="Ahmad Dzikrullah Akbar" userId="328a139b-ca5d-47f1-b3cf-07595b2cb5a4" providerId="ADAL" clId="{98CE3843-3E2F-4C1B-A9D0-4037E1E2A0B7}" dt="2022-07-21T15:51:15.760" v="331" actId="1076"/>
          <ac:picMkLst>
            <pc:docMk/>
            <pc:sldMk cId="3984435557" sldId="257"/>
            <ac:picMk id="43" creationId="{351FDA89-39B7-E8CD-F2D2-BAAE455EF81C}"/>
          </ac:picMkLst>
        </pc:picChg>
      </pc:sldChg>
      <pc:sldChg chg="addSp delSp modSp new mod ord">
        <pc:chgData name="Ahmad Dzikrullah Akbar" userId="328a139b-ca5d-47f1-b3cf-07595b2cb5a4" providerId="ADAL" clId="{98CE3843-3E2F-4C1B-A9D0-4037E1E2A0B7}" dt="2022-07-22T01:10:53.956" v="4009"/>
        <pc:sldMkLst>
          <pc:docMk/>
          <pc:sldMk cId="2365110221" sldId="258"/>
        </pc:sldMkLst>
        <pc:spChg chg="del">
          <ac:chgData name="Ahmad Dzikrullah Akbar" userId="328a139b-ca5d-47f1-b3cf-07595b2cb5a4" providerId="ADAL" clId="{98CE3843-3E2F-4C1B-A9D0-4037E1E2A0B7}" dt="2022-07-21T15:46:15.437" v="243" actId="478"/>
          <ac:spMkLst>
            <pc:docMk/>
            <pc:sldMk cId="2365110221" sldId="258"/>
            <ac:spMk id="2" creationId="{9F315A6D-B070-C2F3-E37B-548C5309863D}"/>
          </ac:spMkLst>
        </pc:spChg>
        <pc:spChg chg="del">
          <ac:chgData name="Ahmad Dzikrullah Akbar" userId="328a139b-ca5d-47f1-b3cf-07595b2cb5a4" providerId="ADAL" clId="{98CE3843-3E2F-4C1B-A9D0-4037E1E2A0B7}" dt="2022-07-21T15:46:15.437" v="243" actId="478"/>
          <ac:spMkLst>
            <pc:docMk/>
            <pc:sldMk cId="2365110221" sldId="258"/>
            <ac:spMk id="3" creationId="{19BAA862-AFE1-C558-B17E-DF87587695E7}"/>
          </ac:spMkLst>
        </pc:spChg>
        <pc:spChg chg="add mod">
          <ac:chgData name="Ahmad Dzikrullah Akbar" userId="328a139b-ca5d-47f1-b3cf-07595b2cb5a4" providerId="ADAL" clId="{98CE3843-3E2F-4C1B-A9D0-4037E1E2A0B7}" dt="2022-07-21T16:23:35.489" v="1109" actId="20577"/>
          <ac:spMkLst>
            <pc:docMk/>
            <pc:sldMk cId="2365110221" sldId="258"/>
            <ac:spMk id="5" creationId="{BA3AB0EC-6502-36F5-6134-F75FB7FEAFBB}"/>
          </ac:spMkLst>
        </pc:spChg>
        <pc:spChg chg="add del mod">
          <ac:chgData name="Ahmad Dzikrullah Akbar" userId="328a139b-ca5d-47f1-b3cf-07595b2cb5a4" providerId="ADAL" clId="{98CE3843-3E2F-4C1B-A9D0-4037E1E2A0B7}" dt="2022-07-21T16:23:07.879" v="1097" actId="21"/>
          <ac:spMkLst>
            <pc:docMk/>
            <pc:sldMk cId="2365110221" sldId="258"/>
            <ac:spMk id="6" creationId="{E73366B6-FEF3-366F-26E9-2395A586E950}"/>
          </ac:spMkLst>
        </pc:spChg>
        <pc:picChg chg="add mod modCrop">
          <ac:chgData name="Ahmad Dzikrullah Akbar" userId="328a139b-ca5d-47f1-b3cf-07595b2cb5a4" providerId="ADAL" clId="{98CE3843-3E2F-4C1B-A9D0-4037E1E2A0B7}" dt="2022-07-21T20:34:27.802" v="1291" actId="1076"/>
          <ac:picMkLst>
            <pc:docMk/>
            <pc:sldMk cId="2365110221" sldId="258"/>
            <ac:picMk id="4" creationId="{D3F3916D-B190-A576-0F23-41C496167286}"/>
          </ac:picMkLst>
        </pc:picChg>
      </pc:sldChg>
      <pc:sldChg chg="addSp delSp modSp new mod">
        <pc:chgData name="Ahmad Dzikrullah Akbar" userId="328a139b-ca5d-47f1-b3cf-07595b2cb5a4" providerId="ADAL" clId="{98CE3843-3E2F-4C1B-A9D0-4037E1E2A0B7}" dt="2022-07-22T08:21:03.871" v="4949" actId="14100"/>
        <pc:sldMkLst>
          <pc:docMk/>
          <pc:sldMk cId="2466972276" sldId="259"/>
        </pc:sldMkLst>
        <pc:spChg chg="mod">
          <ac:chgData name="Ahmad Dzikrullah Akbar" userId="328a139b-ca5d-47f1-b3cf-07595b2cb5a4" providerId="ADAL" clId="{98CE3843-3E2F-4C1B-A9D0-4037E1E2A0B7}" dt="2022-07-21T22:20:22.322" v="3273" actId="20577"/>
          <ac:spMkLst>
            <pc:docMk/>
            <pc:sldMk cId="2466972276" sldId="259"/>
            <ac:spMk id="2" creationId="{AEDB7FF2-1F65-AC94-5724-78594E861EC9}"/>
          </ac:spMkLst>
        </pc:spChg>
        <pc:spChg chg="del">
          <ac:chgData name="Ahmad Dzikrullah Akbar" userId="328a139b-ca5d-47f1-b3cf-07595b2cb5a4" providerId="ADAL" clId="{98CE3843-3E2F-4C1B-A9D0-4037E1E2A0B7}" dt="2022-07-21T16:43:12.585" v="1285" actId="22"/>
          <ac:spMkLst>
            <pc:docMk/>
            <pc:sldMk cId="2466972276" sldId="259"/>
            <ac:spMk id="3" creationId="{DAE475BB-3799-000A-D7AF-CD13A13CF10D}"/>
          </ac:spMkLst>
        </pc:spChg>
        <pc:spChg chg="add del mod">
          <ac:chgData name="Ahmad Dzikrullah Akbar" userId="328a139b-ca5d-47f1-b3cf-07595b2cb5a4" providerId="ADAL" clId="{98CE3843-3E2F-4C1B-A9D0-4037E1E2A0B7}" dt="2022-07-21T22:20:26.125" v="3274" actId="21"/>
          <ac:spMkLst>
            <pc:docMk/>
            <pc:sldMk cId="2466972276" sldId="259"/>
            <ac:spMk id="4" creationId="{FB3847A1-F800-5FD7-B604-2E20B2CB477D}"/>
          </ac:spMkLst>
        </pc:spChg>
        <pc:picChg chg="add del mod ord">
          <ac:chgData name="Ahmad Dzikrullah Akbar" userId="328a139b-ca5d-47f1-b3cf-07595b2cb5a4" providerId="ADAL" clId="{98CE3843-3E2F-4C1B-A9D0-4037E1E2A0B7}" dt="2022-07-21T20:57:52.492" v="1961" actId="478"/>
          <ac:picMkLst>
            <pc:docMk/>
            <pc:sldMk cId="2466972276" sldId="259"/>
            <ac:picMk id="5" creationId="{5AA30DC1-CADA-0E95-275A-B347113A8A99}"/>
          </ac:picMkLst>
        </pc:picChg>
        <pc:picChg chg="mod">
          <ac:chgData name="Ahmad Dzikrullah Akbar" userId="328a139b-ca5d-47f1-b3cf-07595b2cb5a4" providerId="ADAL" clId="{98CE3843-3E2F-4C1B-A9D0-4037E1E2A0B7}" dt="2022-07-22T08:21:03.871" v="4949" actId="14100"/>
          <ac:picMkLst>
            <pc:docMk/>
            <pc:sldMk cId="2466972276" sldId="259"/>
            <ac:picMk id="6" creationId="{BB724672-2BDD-91BF-EC41-1C1347C7CBA5}"/>
          </ac:picMkLst>
        </pc:picChg>
        <pc:picChg chg="add mod">
          <ac:chgData name="Ahmad Dzikrullah Akbar" userId="328a139b-ca5d-47f1-b3cf-07595b2cb5a4" providerId="ADAL" clId="{98CE3843-3E2F-4C1B-A9D0-4037E1E2A0B7}" dt="2022-07-21T22:22:46.660" v="3278" actId="1076"/>
          <ac:picMkLst>
            <pc:docMk/>
            <pc:sldMk cId="2466972276" sldId="259"/>
            <ac:picMk id="7" creationId="{E9B5FD53-20B6-333E-FACB-ED06BD75206E}"/>
          </ac:picMkLst>
        </pc:picChg>
      </pc:sldChg>
      <pc:sldChg chg="addSp modSp new mod">
        <pc:chgData name="Ahmad Dzikrullah Akbar" userId="328a139b-ca5d-47f1-b3cf-07595b2cb5a4" providerId="ADAL" clId="{98CE3843-3E2F-4C1B-A9D0-4037E1E2A0B7}" dt="2022-07-22T01:17:58.195" v="4342" actId="14100"/>
        <pc:sldMkLst>
          <pc:docMk/>
          <pc:sldMk cId="612321784" sldId="260"/>
        </pc:sldMkLst>
        <pc:spChg chg="mod">
          <ac:chgData name="Ahmad Dzikrullah Akbar" userId="328a139b-ca5d-47f1-b3cf-07595b2cb5a4" providerId="ADAL" clId="{98CE3843-3E2F-4C1B-A9D0-4037E1E2A0B7}" dt="2022-07-21T20:58:45.326" v="1983" actId="1076"/>
          <ac:spMkLst>
            <pc:docMk/>
            <pc:sldMk cId="612321784" sldId="260"/>
            <ac:spMk id="2" creationId="{07A11DB5-B308-FF63-3118-9AFD3229A8BC}"/>
          </ac:spMkLst>
        </pc:spChg>
        <pc:spChg chg="mod">
          <ac:chgData name="Ahmad Dzikrullah Akbar" userId="328a139b-ca5d-47f1-b3cf-07595b2cb5a4" providerId="ADAL" clId="{98CE3843-3E2F-4C1B-A9D0-4037E1E2A0B7}" dt="2022-07-22T01:17:58.195" v="4342" actId="14100"/>
          <ac:spMkLst>
            <pc:docMk/>
            <pc:sldMk cId="612321784" sldId="260"/>
            <ac:spMk id="3" creationId="{E5D7C204-8EA1-725E-94E8-24573143931B}"/>
          </ac:spMkLst>
        </pc:spChg>
        <pc:picChg chg="add mod">
          <ac:chgData name="Ahmad Dzikrullah Akbar" userId="328a139b-ca5d-47f1-b3cf-07595b2cb5a4" providerId="ADAL" clId="{98CE3843-3E2F-4C1B-A9D0-4037E1E2A0B7}" dt="2022-07-22T01:16:06.244" v="4165" actId="1076"/>
          <ac:picMkLst>
            <pc:docMk/>
            <pc:sldMk cId="612321784" sldId="260"/>
            <ac:picMk id="5" creationId="{73BE0741-FC28-8EAB-A282-E49D41CF855D}"/>
          </ac:picMkLst>
        </pc:picChg>
        <pc:picChg chg="add mod">
          <ac:chgData name="Ahmad Dzikrullah Akbar" userId="328a139b-ca5d-47f1-b3cf-07595b2cb5a4" providerId="ADAL" clId="{98CE3843-3E2F-4C1B-A9D0-4037E1E2A0B7}" dt="2022-07-22T01:15:40.145" v="4153" actId="14100"/>
          <ac:picMkLst>
            <pc:docMk/>
            <pc:sldMk cId="612321784" sldId="260"/>
            <ac:picMk id="7" creationId="{90FBB8FE-2F37-DA3D-F2DD-D2A135C491A0}"/>
          </ac:picMkLst>
        </pc:picChg>
      </pc:sldChg>
      <pc:sldChg chg="addSp delSp modSp new mod ord">
        <pc:chgData name="Ahmad Dzikrullah Akbar" userId="328a139b-ca5d-47f1-b3cf-07595b2cb5a4" providerId="ADAL" clId="{98CE3843-3E2F-4C1B-A9D0-4037E1E2A0B7}" dt="2022-07-22T08:19:17.150" v="4946" actId="20577"/>
        <pc:sldMkLst>
          <pc:docMk/>
          <pc:sldMk cId="2121600311" sldId="261"/>
        </pc:sldMkLst>
        <pc:spChg chg="mod">
          <ac:chgData name="Ahmad Dzikrullah Akbar" userId="328a139b-ca5d-47f1-b3cf-07595b2cb5a4" providerId="ADAL" clId="{98CE3843-3E2F-4C1B-A9D0-4037E1E2A0B7}" dt="2022-07-21T20:55:59.536" v="1896" actId="1076"/>
          <ac:spMkLst>
            <pc:docMk/>
            <pc:sldMk cId="2121600311" sldId="261"/>
            <ac:spMk id="2" creationId="{2BD25475-EB5A-E41F-04AB-BBC388392CE5}"/>
          </ac:spMkLst>
        </pc:spChg>
        <pc:spChg chg="add mod">
          <ac:chgData name="Ahmad Dzikrullah Akbar" userId="328a139b-ca5d-47f1-b3cf-07595b2cb5a4" providerId="ADAL" clId="{98CE3843-3E2F-4C1B-A9D0-4037E1E2A0B7}" dt="2022-07-21T20:56:40.693" v="1946" actId="1076"/>
          <ac:spMkLst>
            <pc:docMk/>
            <pc:sldMk cId="2121600311" sldId="261"/>
            <ac:spMk id="3" creationId="{3B4736C1-8B14-0E2F-0C4D-A97A3E601C23}"/>
          </ac:spMkLst>
        </pc:spChg>
        <pc:spChg chg="del mod">
          <ac:chgData name="Ahmad Dzikrullah Akbar" userId="328a139b-ca5d-47f1-b3cf-07595b2cb5a4" providerId="ADAL" clId="{98CE3843-3E2F-4C1B-A9D0-4037E1E2A0B7}" dt="2022-07-21T15:49:03.995" v="322" actId="478"/>
          <ac:spMkLst>
            <pc:docMk/>
            <pc:sldMk cId="2121600311" sldId="261"/>
            <ac:spMk id="3" creationId="{66772CA0-9F49-B0E9-5DC2-2AAF9DC338BE}"/>
          </ac:spMkLst>
        </pc:spChg>
        <pc:spChg chg="add mod">
          <ac:chgData name="Ahmad Dzikrullah Akbar" userId="328a139b-ca5d-47f1-b3cf-07595b2cb5a4" providerId="ADAL" clId="{98CE3843-3E2F-4C1B-A9D0-4037E1E2A0B7}" dt="2022-07-21T20:54:20.395" v="1866" actId="14100"/>
          <ac:spMkLst>
            <pc:docMk/>
            <pc:sldMk cId="2121600311" sldId="261"/>
            <ac:spMk id="5" creationId="{45CFFE04-DB92-2FF9-36C9-19C89A566C4D}"/>
          </ac:spMkLst>
        </pc:spChg>
        <pc:spChg chg="add mod">
          <ac:chgData name="Ahmad Dzikrullah Akbar" userId="328a139b-ca5d-47f1-b3cf-07595b2cb5a4" providerId="ADAL" clId="{98CE3843-3E2F-4C1B-A9D0-4037E1E2A0B7}" dt="2022-07-21T21:29:49.847" v="3140" actId="1076"/>
          <ac:spMkLst>
            <pc:docMk/>
            <pc:sldMk cId="2121600311" sldId="261"/>
            <ac:spMk id="6" creationId="{70277BD0-D886-D48A-E35B-C7BF407ADF0E}"/>
          </ac:spMkLst>
        </pc:spChg>
        <pc:spChg chg="add mod">
          <ac:chgData name="Ahmad Dzikrullah Akbar" userId="328a139b-ca5d-47f1-b3cf-07595b2cb5a4" providerId="ADAL" clId="{98CE3843-3E2F-4C1B-A9D0-4037E1E2A0B7}" dt="2022-07-21T21:28:48.431" v="3070" actId="14100"/>
          <ac:spMkLst>
            <pc:docMk/>
            <pc:sldMk cId="2121600311" sldId="261"/>
            <ac:spMk id="7" creationId="{0B2882FE-4C33-3118-CA18-186F98F56750}"/>
          </ac:spMkLst>
        </pc:spChg>
        <pc:spChg chg="add mod">
          <ac:chgData name="Ahmad Dzikrullah Akbar" userId="328a139b-ca5d-47f1-b3cf-07595b2cb5a4" providerId="ADAL" clId="{98CE3843-3E2F-4C1B-A9D0-4037E1E2A0B7}" dt="2022-07-21T21:29:54.777" v="3141" actId="1076"/>
          <ac:spMkLst>
            <pc:docMk/>
            <pc:sldMk cId="2121600311" sldId="261"/>
            <ac:spMk id="8" creationId="{889458ED-92C4-DA1E-CC7C-D360B7961621}"/>
          </ac:spMkLst>
        </pc:spChg>
        <pc:spChg chg="add mod">
          <ac:chgData name="Ahmad Dzikrullah Akbar" userId="328a139b-ca5d-47f1-b3cf-07595b2cb5a4" providerId="ADAL" clId="{98CE3843-3E2F-4C1B-A9D0-4037E1E2A0B7}" dt="2022-07-22T08:19:17.150" v="4946" actId="20577"/>
          <ac:spMkLst>
            <pc:docMk/>
            <pc:sldMk cId="2121600311" sldId="261"/>
            <ac:spMk id="9" creationId="{BC03F612-54A8-DF1F-B533-F8DC3D6CF095}"/>
          </ac:spMkLst>
        </pc:spChg>
        <pc:picChg chg="add del mod">
          <ac:chgData name="Ahmad Dzikrullah Akbar" userId="328a139b-ca5d-47f1-b3cf-07595b2cb5a4" providerId="ADAL" clId="{98CE3843-3E2F-4C1B-A9D0-4037E1E2A0B7}" dt="2022-07-21T21:28:59.978" v="3072" actId="1076"/>
          <ac:picMkLst>
            <pc:docMk/>
            <pc:sldMk cId="2121600311" sldId="261"/>
            <ac:picMk id="4" creationId="{A4A9D1B9-0330-B92D-9E59-324464B79891}"/>
          </ac:picMkLst>
        </pc:picChg>
      </pc:sldChg>
      <pc:sldChg chg="modSp add mod ord setBg">
        <pc:chgData name="Ahmad Dzikrullah Akbar" userId="328a139b-ca5d-47f1-b3cf-07595b2cb5a4" providerId="ADAL" clId="{98CE3843-3E2F-4C1B-A9D0-4037E1E2A0B7}" dt="2022-09-03T04:00:39.952" v="5405" actId="14100"/>
        <pc:sldMkLst>
          <pc:docMk/>
          <pc:sldMk cId="3902165944" sldId="335"/>
        </pc:sldMkLst>
        <pc:spChg chg="mod">
          <ac:chgData name="Ahmad Dzikrullah Akbar" userId="328a139b-ca5d-47f1-b3cf-07595b2cb5a4" providerId="ADAL" clId="{98CE3843-3E2F-4C1B-A9D0-4037E1E2A0B7}" dt="2022-07-21T15:50:54.463" v="330" actId="207"/>
          <ac:spMkLst>
            <pc:docMk/>
            <pc:sldMk cId="3902165944" sldId="335"/>
            <ac:spMk id="4" creationId="{69CDD726-F361-4519-A6F2-D16942552F28}"/>
          </ac:spMkLst>
        </pc:spChg>
        <pc:spChg chg="mod">
          <ac:chgData name="Ahmad Dzikrullah Akbar" userId="328a139b-ca5d-47f1-b3cf-07595b2cb5a4" providerId="ADAL" clId="{98CE3843-3E2F-4C1B-A9D0-4037E1E2A0B7}" dt="2022-07-21T15:50:54.463" v="330" actId="207"/>
          <ac:spMkLst>
            <pc:docMk/>
            <pc:sldMk cId="3902165944" sldId="335"/>
            <ac:spMk id="29" creationId="{D56DAD1C-A992-4600-854E-EF0E53FDD025}"/>
          </ac:spMkLst>
        </pc:spChg>
        <pc:spChg chg="mod">
          <ac:chgData name="Ahmad Dzikrullah Akbar" userId="328a139b-ca5d-47f1-b3cf-07595b2cb5a4" providerId="ADAL" clId="{98CE3843-3E2F-4C1B-A9D0-4037E1E2A0B7}" dt="2022-07-21T15:50:54.463" v="330" actId="207"/>
          <ac:spMkLst>
            <pc:docMk/>
            <pc:sldMk cId="3902165944" sldId="335"/>
            <ac:spMk id="38" creationId="{FB8B3C71-6D65-4EA2-9142-2EAFABA2E1DF}"/>
          </ac:spMkLst>
        </pc:spChg>
        <pc:spChg chg="mod">
          <ac:chgData name="Ahmad Dzikrullah Akbar" userId="328a139b-ca5d-47f1-b3cf-07595b2cb5a4" providerId="ADAL" clId="{98CE3843-3E2F-4C1B-A9D0-4037E1E2A0B7}" dt="2022-07-21T15:52:22.217" v="342" actId="122"/>
          <ac:spMkLst>
            <pc:docMk/>
            <pc:sldMk cId="3902165944" sldId="335"/>
            <ac:spMk id="51" creationId="{4361DD11-EFCC-45E4-882D-CF21A49674C4}"/>
          </ac:spMkLst>
        </pc:spChg>
        <pc:spChg chg="mod">
          <ac:chgData name="Ahmad Dzikrullah Akbar" userId="328a139b-ca5d-47f1-b3cf-07595b2cb5a4" providerId="ADAL" clId="{98CE3843-3E2F-4C1B-A9D0-4037E1E2A0B7}" dt="2022-07-21T15:51:41.285" v="334" actId="2085"/>
          <ac:spMkLst>
            <pc:docMk/>
            <pc:sldMk cId="3902165944" sldId="335"/>
            <ac:spMk id="53" creationId="{BD43FD5A-54A0-4DE2-871A-450264BF4572}"/>
          </ac:spMkLst>
        </pc:spChg>
        <pc:spChg chg="mod">
          <ac:chgData name="Ahmad Dzikrullah Akbar" userId="328a139b-ca5d-47f1-b3cf-07595b2cb5a4" providerId="ADAL" clId="{98CE3843-3E2F-4C1B-A9D0-4037E1E2A0B7}" dt="2022-07-21T15:51:32.871" v="333" actId="208"/>
          <ac:spMkLst>
            <pc:docMk/>
            <pc:sldMk cId="3902165944" sldId="335"/>
            <ac:spMk id="55" creationId="{A1EBF76F-6718-4CF4-A206-22B5B2F367C4}"/>
          </ac:spMkLst>
        </pc:spChg>
        <pc:spChg chg="mod">
          <ac:chgData name="Ahmad Dzikrullah Akbar" userId="328a139b-ca5d-47f1-b3cf-07595b2cb5a4" providerId="ADAL" clId="{98CE3843-3E2F-4C1B-A9D0-4037E1E2A0B7}" dt="2022-07-21T15:51:32.871" v="333" actId="208"/>
          <ac:spMkLst>
            <pc:docMk/>
            <pc:sldMk cId="3902165944" sldId="335"/>
            <ac:spMk id="56" creationId="{1FDCCFFD-7E36-448A-A7DE-841F648D1C05}"/>
          </ac:spMkLst>
        </pc:spChg>
        <pc:spChg chg="mod">
          <ac:chgData name="Ahmad Dzikrullah Akbar" userId="328a139b-ca5d-47f1-b3cf-07595b2cb5a4" providerId="ADAL" clId="{98CE3843-3E2F-4C1B-A9D0-4037E1E2A0B7}" dt="2022-07-21T15:50:54.463" v="330" actId="207"/>
          <ac:spMkLst>
            <pc:docMk/>
            <pc:sldMk cId="3902165944" sldId="335"/>
            <ac:spMk id="61" creationId="{3ADBB344-25CE-4336-B5A4-CE0811D7AAE8}"/>
          </ac:spMkLst>
        </pc:spChg>
        <pc:spChg chg="mod">
          <ac:chgData name="Ahmad Dzikrullah Akbar" userId="328a139b-ca5d-47f1-b3cf-07595b2cb5a4" providerId="ADAL" clId="{98CE3843-3E2F-4C1B-A9D0-4037E1E2A0B7}" dt="2022-07-21T15:52:34.176" v="345" actId="2085"/>
          <ac:spMkLst>
            <pc:docMk/>
            <pc:sldMk cId="3902165944" sldId="335"/>
            <ac:spMk id="62" creationId="{D9463680-DEA5-49BC-BEFF-B578259C3643}"/>
          </ac:spMkLst>
        </pc:spChg>
        <pc:spChg chg="mod">
          <ac:chgData name="Ahmad Dzikrullah Akbar" userId="328a139b-ca5d-47f1-b3cf-07595b2cb5a4" providerId="ADAL" clId="{98CE3843-3E2F-4C1B-A9D0-4037E1E2A0B7}" dt="2022-07-21T15:51:32.871" v="333" actId="208"/>
          <ac:spMkLst>
            <pc:docMk/>
            <pc:sldMk cId="3902165944" sldId="335"/>
            <ac:spMk id="63" creationId="{A17EAB66-91C5-40E4-98BD-86842038B12B}"/>
          </ac:spMkLst>
        </pc:spChg>
        <pc:spChg chg="mod">
          <ac:chgData name="Ahmad Dzikrullah Akbar" userId="328a139b-ca5d-47f1-b3cf-07595b2cb5a4" providerId="ADAL" clId="{98CE3843-3E2F-4C1B-A9D0-4037E1E2A0B7}" dt="2022-07-22T08:53:39.918" v="5047" actId="1076"/>
          <ac:spMkLst>
            <pc:docMk/>
            <pc:sldMk cId="3902165944" sldId="335"/>
            <ac:spMk id="64" creationId="{224B86C1-F20F-4604-9869-0E87FE841F72}"/>
          </ac:spMkLst>
        </pc:spChg>
        <pc:spChg chg="mod">
          <ac:chgData name="Ahmad Dzikrullah Akbar" userId="328a139b-ca5d-47f1-b3cf-07595b2cb5a4" providerId="ADAL" clId="{98CE3843-3E2F-4C1B-A9D0-4037E1E2A0B7}" dt="2022-07-21T15:50:54.463" v="330" actId="207"/>
          <ac:spMkLst>
            <pc:docMk/>
            <pc:sldMk cId="3902165944" sldId="335"/>
            <ac:spMk id="66" creationId="{AFAAA3D9-51DD-40A3-9C37-FDC38D1ADEC5}"/>
          </ac:spMkLst>
        </pc:spChg>
        <pc:spChg chg="mod">
          <ac:chgData name="Ahmad Dzikrullah Akbar" userId="328a139b-ca5d-47f1-b3cf-07595b2cb5a4" providerId="ADAL" clId="{98CE3843-3E2F-4C1B-A9D0-4037E1E2A0B7}" dt="2022-07-21T15:51:47.537" v="335" actId="2085"/>
          <ac:spMkLst>
            <pc:docMk/>
            <pc:sldMk cId="3902165944" sldId="335"/>
            <ac:spMk id="82" creationId="{326A685C-7A7C-4F3B-B2EA-FB97121A7123}"/>
          </ac:spMkLst>
        </pc:spChg>
        <pc:spChg chg="mod">
          <ac:chgData name="Ahmad Dzikrullah Akbar" userId="328a139b-ca5d-47f1-b3cf-07595b2cb5a4" providerId="ADAL" clId="{98CE3843-3E2F-4C1B-A9D0-4037E1E2A0B7}" dt="2022-07-21T15:51:47.537" v="335" actId="2085"/>
          <ac:spMkLst>
            <pc:docMk/>
            <pc:sldMk cId="3902165944" sldId="335"/>
            <ac:spMk id="86" creationId="{C0D1FDB6-5A3D-4000-B6CE-9AB7CEB2A91A}"/>
          </ac:spMkLst>
        </pc:spChg>
        <pc:spChg chg="mod">
          <ac:chgData name="Ahmad Dzikrullah Akbar" userId="328a139b-ca5d-47f1-b3cf-07595b2cb5a4" providerId="ADAL" clId="{98CE3843-3E2F-4C1B-A9D0-4037E1E2A0B7}" dt="2022-07-21T15:51:32.871" v="333" actId="208"/>
          <ac:spMkLst>
            <pc:docMk/>
            <pc:sldMk cId="3902165944" sldId="335"/>
            <ac:spMk id="87" creationId="{C99E4842-5D12-4D19-8AD8-3CBD43F643BA}"/>
          </ac:spMkLst>
        </pc:spChg>
        <pc:spChg chg="mod">
          <ac:chgData name="Ahmad Dzikrullah Akbar" userId="328a139b-ca5d-47f1-b3cf-07595b2cb5a4" providerId="ADAL" clId="{98CE3843-3E2F-4C1B-A9D0-4037E1E2A0B7}" dt="2022-07-21T15:51:32.871" v="333" actId="208"/>
          <ac:spMkLst>
            <pc:docMk/>
            <pc:sldMk cId="3902165944" sldId="335"/>
            <ac:spMk id="88" creationId="{824139BE-FF94-4FB4-8680-F00369F3F83A}"/>
          </ac:spMkLst>
        </pc:spChg>
        <pc:spChg chg="mod">
          <ac:chgData name="Ahmad Dzikrullah Akbar" userId="328a139b-ca5d-47f1-b3cf-07595b2cb5a4" providerId="ADAL" clId="{98CE3843-3E2F-4C1B-A9D0-4037E1E2A0B7}" dt="2022-07-21T15:51:32.871" v="333" actId="208"/>
          <ac:spMkLst>
            <pc:docMk/>
            <pc:sldMk cId="3902165944" sldId="335"/>
            <ac:spMk id="89" creationId="{68A0010B-F743-4732-8746-DF515677540A}"/>
          </ac:spMkLst>
        </pc:spChg>
        <pc:spChg chg="mod">
          <ac:chgData name="Ahmad Dzikrullah Akbar" userId="328a139b-ca5d-47f1-b3cf-07595b2cb5a4" providerId="ADAL" clId="{98CE3843-3E2F-4C1B-A9D0-4037E1E2A0B7}" dt="2022-07-21T20:37:09.348" v="1380" actId="1076"/>
          <ac:spMkLst>
            <pc:docMk/>
            <pc:sldMk cId="3902165944" sldId="335"/>
            <ac:spMk id="92" creationId="{CBFDB6C4-67A9-460E-9D77-C28905F7BB7D}"/>
          </ac:spMkLst>
        </pc:spChg>
        <pc:spChg chg="mod">
          <ac:chgData name="Ahmad Dzikrullah Akbar" userId="328a139b-ca5d-47f1-b3cf-07595b2cb5a4" providerId="ADAL" clId="{98CE3843-3E2F-4C1B-A9D0-4037E1E2A0B7}" dt="2022-09-03T04:00:39.952" v="5405" actId="14100"/>
          <ac:spMkLst>
            <pc:docMk/>
            <pc:sldMk cId="3902165944" sldId="335"/>
            <ac:spMk id="94" creationId="{2D888299-EAF3-4937-889E-7C4F007A0C97}"/>
          </ac:spMkLst>
        </pc:spChg>
        <pc:spChg chg="mod">
          <ac:chgData name="Ahmad Dzikrullah Akbar" userId="328a139b-ca5d-47f1-b3cf-07595b2cb5a4" providerId="ADAL" clId="{98CE3843-3E2F-4C1B-A9D0-4037E1E2A0B7}" dt="2022-07-21T15:51:41.285" v="334" actId="2085"/>
          <ac:spMkLst>
            <pc:docMk/>
            <pc:sldMk cId="3902165944" sldId="335"/>
            <ac:spMk id="116" creationId="{01C66CAE-DD2C-4203-8A3D-79EB36AB4E45}"/>
          </ac:spMkLst>
        </pc:spChg>
        <pc:grpChg chg="mod">
          <ac:chgData name="Ahmad Dzikrullah Akbar" userId="328a139b-ca5d-47f1-b3cf-07595b2cb5a4" providerId="ADAL" clId="{98CE3843-3E2F-4C1B-A9D0-4037E1E2A0B7}" dt="2022-07-21T15:50:54.463" v="330" actId="207"/>
          <ac:grpSpMkLst>
            <pc:docMk/>
            <pc:sldMk cId="3902165944" sldId="335"/>
            <ac:grpSpMk id="31" creationId="{B0EB475E-6626-45E4-B672-9B943BF5017E}"/>
          </ac:grpSpMkLst>
        </pc:grpChg>
        <pc:grpChg chg="mod">
          <ac:chgData name="Ahmad Dzikrullah Akbar" userId="328a139b-ca5d-47f1-b3cf-07595b2cb5a4" providerId="ADAL" clId="{98CE3843-3E2F-4C1B-A9D0-4037E1E2A0B7}" dt="2022-07-21T15:51:51.431" v="336" actId="1076"/>
          <ac:grpSpMkLst>
            <pc:docMk/>
            <pc:sldMk cId="3902165944" sldId="335"/>
            <ac:grpSpMk id="34" creationId="{AF12F5C0-BDCB-40DC-9665-20B715C8774C}"/>
          </ac:grpSpMkLst>
        </pc:grpChg>
        <pc:grpChg chg="mod">
          <ac:chgData name="Ahmad Dzikrullah Akbar" userId="328a139b-ca5d-47f1-b3cf-07595b2cb5a4" providerId="ADAL" clId="{98CE3843-3E2F-4C1B-A9D0-4037E1E2A0B7}" dt="2022-07-21T15:50:54.463" v="330" actId="207"/>
          <ac:grpSpMkLst>
            <pc:docMk/>
            <pc:sldMk cId="3902165944" sldId="335"/>
            <ac:grpSpMk id="71" creationId="{39ED97AA-D392-4E6D-83DE-B3C80D703739}"/>
          </ac:grpSpMkLst>
        </pc:grpChg>
        <pc:grpChg chg="mod">
          <ac:chgData name="Ahmad Dzikrullah Akbar" userId="328a139b-ca5d-47f1-b3cf-07595b2cb5a4" providerId="ADAL" clId="{98CE3843-3E2F-4C1B-A9D0-4037E1E2A0B7}" dt="2022-07-21T15:51:53.066" v="337" actId="1076"/>
          <ac:grpSpMkLst>
            <pc:docMk/>
            <pc:sldMk cId="3902165944" sldId="335"/>
            <ac:grpSpMk id="81" creationId="{1163F6CA-C07D-4457-8F99-07A17A637D25}"/>
          </ac:grpSpMkLst>
        </pc:grpChg>
        <pc:grpChg chg="mod">
          <ac:chgData name="Ahmad Dzikrullah Akbar" userId="328a139b-ca5d-47f1-b3cf-07595b2cb5a4" providerId="ADAL" clId="{98CE3843-3E2F-4C1B-A9D0-4037E1E2A0B7}" dt="2022-07-21T15:50:54.463" v="330" actId="207"/>
          <ac:grpSpMkLst>
            <pc:docMk/>
            <pc:sldMk cId="3902165944" sldId="335"/>
            <ac:grpSpMk id="1044" creationId="{50D0BBC5-B510-4A92-9720-A2C28EA84799}"/>
          </ac:grpSpMkLst>
        </pc:grpChg>
        <pc:grpChg chg="mod">
          <ac:chgData name="Ahmad Dzikrullah Akbar" userId="328a139b-ca5d-47f1-b3cf-07595b2cb5a4" providerId="ADAL" clId="{98CE3843-3E2F-4C1B-A9D0-4037E1E2A0B7}" dt="2022-07-21T15:50:54.463" v="330" actId="207"/>
          <ac:grpSpMkLst>
            <pc:docMk/>
            <pc:sldMk cId="3902165944" sldId="335"/>
            <ac:grpSpMk id="1076" creationId="{DBC7D096-7876-424F-B1AC-16594F915D02}"/>
          </ac:grpSpMkLst>
        </pc:grpChg>
        <pc:grpChg chg="mod">
          <ac:chgData name="Ahmad Dzikrullah Akbar" userId="328a139b-ca5d-47f1-b3cf-07595b2cb5a4" providerId="ADAL" clId="{98CE3843-3E2F-4C1B-A9D0-4037E1E2A0B7}" dt="2022-07-21T15:50:54.463" v="330" actId="207"/>
          <ac:grpSpMkLst>
            <pc:docMk/>
            <pc:sldMk cId="3902165944" sldId="335"/>
            <ac:grpSpMk id="1078" creationId="{74ABED91-3ED2-4150-AA3F-07603148FFF5}"/>
          </ac:grpSpMkLst>
        </pc:grpChg>
        <pc:picChg chg="mod">
          <ac:chgData name="Ahmad Dzikrullah Akbar" userId="328a139b-ca5d-47f1-b3cf-07595b2cb5a4" providerId="ADAL" clId="{98CE3843-3E2F-4C1B-A9D0-4037E1E2A0B7}" dt="2022-07-21T20:37:15.984" v="1381" actId="2085"/>
          <ac:picMkLst>
            <pc:docMk/>
            <pc:sldMk cId="3902165944" sldId="335"/>
            <ac:picMk id="3" creationId="{39012E10-3F63-466F-B952-B7DDB71969F9}"/>
          </ac:picMkLst>
        </pc:picChg>
        <pc:picChg chg="mod">
          <ac:chgData name="Ahmad Dzikrullah Akbar" userId="328a139b-ca5d-47f1-b3cf-07595b2cb5a4" providerId="ADAL" clId="{98CE3843-3E2F-4C1B-A9D0-4037E1E2A0B7}" dt="2022-07-21T15:52:06.199" v="339" actId="2085"/>
          <ac:picMkLst>
            <pc:docMk/>
            <pc:sldMk cId="3902165944" sldId="335"/>
            <ac:picMk id="13" creationId="{BB2172C3-8D40-4522-B9B7-41233AB57535}"/>
          </ac:picMkLst>
        </pc:picChg>
        <pc:picChg chg="mod">
          <ac:chgData name="Ahmad Dzikrullah Akbar" userId="328a139b-ca5d-47f1-b3cf-07595b2cb5a4" providerId="ADAL" clId="{98CE3843-3E2F-4C1B-A9D0-4037E1E2A0B7}" dt="2022-07-21T15:51:56.800" v="338" actId="2085"/>
          <ac:picMkLst>
            <pc:docMk/>
            <pc:sldMk cId="3902165944" sldId="335"/>
            <ac:picMk id="15" creationId="{EB3D4FE4-022E-4297-BFAE-E81699E3DB03}"/>
          </ac:picMkLst>
        </pc:picChg>
        <pc:picChg chg="mod">
          <ac:chgData name="Ahmad Dzikrullah Akbar" userId="328a139b-ca5d-47f1-b3cf-07595b2cb5a4" providerId="ADAL" clId="{98CE3843-3E2F-4C1B-A9D0-4037E1E2A0B7}" dt="2022-07-21T15:52:49.684" v="346" actId="1366"/>
          <ac:picMkLst>
            <pc:docMk/>
            <pc:sldMk cId="3902165944" sldId="335"/>
            <ac:picMk id="109" creationId="{20DB23A0-0B64-4FA1-A5C3-FD83A6929212}"/>
          </ac:picMkLst>
        </pc:picChg>
        <pc:picChg chg="mod">
          <ac:chgData name="Ahmad Dzikrullah Akbar" userId="328a139b-ca5d-47f1-b3cf-07595b2cb5a4" providerId="ADAL" clId="{98CE3843-3E2F-4C1B-A9D0-4037E1E2A0B7}" dt="2022-07-21T15:50:54.463" v="330" actId="207"/>
          <ac:picMkLst>
            <pc:docMk/>
            <pc:sldMk cId="3902165944" sldId="335"/>
            <ac:picMk id="129" creationId="{EDF946DC-4B45-4F51-A70F-8F44E46BCF9E}"/>
          </ac:picMkLst>
        </pc:picChg>
        <pc:picChg chg="mod">
          <ac:chgData name="Ahmad Dzikrullah Akbar" userId="328a139b-ca5d-47f1-b3cf-07595b2cb5a4" providerId="ADAL" clId="{98CE3843-3E2F-4C1B-A9D0-4037E1E2A0B7}" dt="2022-07-21T15:50:54.463" v="330" actId="207"/>
          <ac:picMkLst>
            <pc:docMk/>
            <pc:sldMk cId="3902165944" sldId="335"/>
            <ac:picMk id="1026" creationId="{11AC2449-885B-47BC-9D61-0578201369AC}"/>
          </ac:picMkLst>
        </pc:picChg>
        <pc:cxnChg chg="mod">
          <ac:chgData name="Ahmad Dzikrullah Akbar" userId="328a139b-ca5d-47f1-b3cf-07595b2cb5a4" providerId="ADAL" clId="{98CE3843-3E2F-4C1B-A9D0-4037E1E2A0B7}" dt="2022-07-21T15:50:54.463" v="330" actId="207"/>
          <ac:cxnSpMkLst>
            <pc:docMk/>
            <pc:sldMk cId="3902165944" sldId="335"/>
            <ac:cxnSpMk id="18" creationId="{CA5F1FE5-87FF-4A26-9F86-B5AB8A0734A8}"/>
          </ac:cxnSpMkLst>
        </pc:cxnChg>
        <pc:cxnChg chg="mod">
          <ac:chgData name="Ahmad Dzikrullah Akbar" userId="328a139b-ca5d-47f1-b3cf-07595b2cb5a4" providerId="ADAL" clId="{98CE3843-3E2F-4C1B-A9D0-4037E1E2A0B7}" dt="2022-07-21T15:51:32.871" v="333" actId="208"/>
          <ac:cxnSpMkLst>
            <pc:docMk/>
            <pc:sldMk cId="3902165944" sldId="335"/>
            <ac:cxnSpMk id="27" creationId="{9827E205-6307-43F6-924C-C267FE095197}"/>
          </ac:cxnSpMkLst>
        </pc:cxnChg>
        <pc:cxnChg chg="mod">
          <ac:chgData name="Ahmad Dzikrullah Akbar" userId="328a139b-ca5d-47f1-b3cf-07595b2cb5a4" providerId="ADAL" clId="{98CE3843-3E2F-4C1B-A9D0-4037E1E2A0B7}" dt="2022-07-21T15:50:54.463" v="330" actId="207"/>
          <ac:cxnSpMkLst>
            <pc:docMk/>
            <pc:sldMk cId="3902165944" sldId="335"/>
            <ac:cxnSpMk id="28" creationId="{DA4A5BF8-E8EF-44A0-A61C-41669DD24040}"/>
          </ac:cxnSpMkLst>
        </pc:cxnChg>
        <pc:cxnChg chg="mod">
          <ac:chgData name="Ahmad Dzikrullah Akbar" userId="328a139b-ca5d-47f1-b3cf-07595b2cb5a4" providerId="ADAL" clId="{98CE3843-3E2F-4C1B-A9D0-4037E1E2A0B7}" dt="2022-07-21T15:50:54.463" v="330" actId="207"/>
          <ac:cxnSpMkLst>
            <pc:docMk/>
            <pc:sldMk cId="3902165944" sldId="335"/>
            <ac:cxnSpMk id="36" creationId="{636D557A-3EBA-4FDD-9F2F-A72B8250B3AE}"/>
          </ac:cxnSpMkLst>
        </pc:cxnChg>
        <pc:cxnChg chg="mod">
          <ac:chgData name="Ahmad Dzikrullah Akbar" userId="328a139b-ca5d-47f1-b3cf-07595b2cb5a4" providerId="ADAL" clId="{98CE3843-3E2F-4C1B-A9D0-4037E1E2A0B7}" dt="2022-07-21T15:50:54.463" v="330" actId="207"/>
          <ac:cxnSpMkLst>
            <pc:docMk/>
            <pc:sldMk cId="3902165944" sldId="335"/>
            <ac:cxnSpMk id="42" creationId="{5D632DB6-5366-425E-9462-0F657BB6DE30}"/>
          </ac:cxnSpMkLst>
        </pc:cxnChg>
        <pc:cxnChg chg="mod">
          <ac:chgData name="Ahmad Dzikrullah Akbar" userId="328a139b-ca5d-47f1-b3cf-07595b2cb5a4" providerId="ADAL" clId="{98CE3843-3E2F-4C1B-A9D0-4037E1E2A0B7}" dt="2022-07-21T15:51:32.871" v="333" actId="208"/>
          <ac:cxnSpMkLst>
            <pc:docMk/>
            <pc:sldMk cId="3902165944" sldId="335"/>
            <ac:cxnSpMk id="54" creationId="{6EC35DA8-4C5D-4DC0-9366-6AAA8230FBF8}"/>
          </ac:cxnSpMkLst>
        </pc:cxnChg>
        <pc:cxnChg chg="mod">
          <ac:chgData name="Ahmad Dzikrullah Akbar" userId="328a139b-ca5d-47f1-b3cf-07595b2cb5a4" providerId="ADAL" clId="{98CE3843-3E2F-4C1B-A9D0-4037E1E2A0B7}" dt="2022-07-21T15:50:54.463" v="330" actId="207"/>
          <ac:cxnSpMkLst>
            <pc:docMk/>
            <pc:sldMk cId="3902165944" sldId="335"/>
            <ac:cxnSpMk id="57" creationId="{D0459E84-2803-495C-BD38-97F438127579}"/>
          </ac:cxnSpMkLst>
        </pc:cxnChg>
        <pc:cxnChg chg="mod">
          <ac:chgData name="Ahmad Dzikrullah Akbar" userId="328a139b-ca5d-47f1-b3cf-07595b2cb5a4" providerId="ADAL" clId="{98CE3843-3E2F-4C1B-A9D0-4037E1E2A0B7}" dt="2022-07-21T15:52:31.422" v="344" actId="14100"/>
          <ac:cxnSpMkLst>
            <pc:docMk/>
            <pc:sldMk cId="3902165944" sldId="335"/>
            <ac:cxnSpMk id="58" creationId="{392F95A4-B81D-487D-8DAC-DAEFD13A7D9F}"/>
          </ac:cxnSpMkLst>
        </pc:cxnChg>
        <pc:cxnChg chg="mod">
          <ac:chgData name="Ahmad Dzikrullah Akbar" userId="328a139b-ca5d-47f1-b3cf-07595b2cb5a4" providerId="ADAL" clId="{98CE3843-3E2F-4C1B-A9D0-4037E1E2A0B7}" dt="2022-07-21T15:50:54.463" v="330" actId="207"/>
          <ac:cxnSpMkLst>
            <pc:docMk/>
            <pc:sldMk cId="3902165944" sldId="335"/>
            <ac:cxnSpMk id="59" creationId="{53240ECE-D671-49C0-B2DB-50513BE65514}"/>
          </ac:cxnSpMkLst>
        </pc:cxnChg>
        <pc:cxnChg chg="mod">
          <ac:chgData name="Ahmad Dzikrullah Akbar" userId="328a139b-ca5d-47f1-b3cf-07595b2cb5a4" providerId="ADAL" clId="{98CE3843-3E2F-4C1B-A9D0-4037E1E2A0B7}" dt="2022-07-21T15:52:25.500" v="343" actId="1076"/>
          <ac:cxnSpMkLst>
            <pc:docMk/>
            <pc:sldMk cId="3902165944" sldId="335"/>
            <ac:cxnSpMk id="75" creationId="{13F13A70-355D-4BFC-AF9A-DFE041500E36}"/>
          </ac:cxnSpMkLst>
        </pc:cxnChg>
        <pc:cxnChg chg="mod">
          <ac:chgData name="Ahmad Dzikrullah Akbar" userId="328a139b-ca5d-47f1-b3cf-07595b2cb5a4" providerId="ADAL" clId="{98CE3843-3E2F-4C1B-A9D0-4037E1E2A0B7}" dt="2022-07-21T15:52:20.426" v="341" actId="14100"/>
          <ac:cxnSpMkLst>
            <pc:docMk/>
            <pc:sldMk cId="3902165944" sldId="335"/>
            <ac:cxnSpMk id="77" creationId="{35C3B914-D1AC-4D1F-B18D-5E0EE4495683}"/>
          </ac:cxnSpMkLst>
        </pc:cxnChg>
        <pc:cxnChg chg="mod">
          <ac:chgData name="Ahmad Dzikrullah Akbar" userId="328a139b-ca5d-47f1-b3cf-07595b2cb5a4" providerId="ADAL" clId="{98CE3843-3E2F-4C1B-A9D0-4037E1E2A0B7}" dt="2022-07-21T15:51:32.871" v="333" actId="208"/>
          <ac:cxnSpMkLst>
            <pc:docMk/>
            <pc:sldMk cId="3902165944" sldId="335"/>
            <ac:cxnSpMk id="83" creationId="{A7FDA210-95E3-4B55-AC66-E68A5751DDFC}"/>
          </ac:cxnSpMkLst>
        </pc:cxnChg>
        <pc:cxnChg chg="mod">
          <ac:chgData name="Ahmad Dzikrullah Akbar" userId="328a139b-ca5d-47f1-b3cf-07595b2cb5a4" providerId="ADAL" clId="{98CE3843-3E2F-4C1B-A9D0-4037E1E2A0B7}" dt="2022-07-21T15:51:32.871" v="333" actId="208"/>
          <ac:cxnSpMkLst>
            <pc:docMk/>
            <pc:sldMk cId="3902165944" sldId="335"/>
            <ac:cxnSpMk id="84" creationId="{F1843D32-2E58-4822-9626-B52C1B15911C}"/>
          </ac:cxnSpMkLst>
        </pc:cxnChg>
        <pc:cxnChg chg="mod">
          <ac:chgData name="Ahmad Dzikrullah Akbar" userId="328a139b-ca5d-47f1-b3cf-07595b2cb5a4" providerId="ADAL" clId="{98CE3843-3E2F-4C1B-A9D0-4037E1E2A0B7}" dt="2022-07-21T20:37:09.348" v="1380" actId="1076"/>
          <ac:cxnSpMkLst>
            <pc:docMk/>
            <pc:sldMk cId="3902165944" sldId="335"/>
            <ac:cxnSpMk id="93" creationId="{B12C192E-CE36-41D1-9795-99173FE51A9C}"/>
          </ac:cxnSpMkLst>
        </pc:cxnChg>
        <pc:cxnChg chg="mod">
          <ac:chgData name="Ahmad Dzikrullah Akbar" userId="328a139b-ca5d-47f1-b3cf-07595b2cb5a4" providerId="ADAL" clId="{98CE3843-3E2F-4C1B-A9D0-4037E1E2A0B7}" dt="2022-07-21T15:50:54.463" v="330" actId="207"/>
          <ac:cxnSpMkLst>
            <pc:docMk/>
            <pc:sldMk cId="3902165944" sldId="335"/>
            <ac:cxnSpMk id="123" creationId="{BE5AAC49-A775-4671-8AC1-58298B489DC1}"/>
          </ac:cxnSpMkLst>
        </pc:cxnChg>
        <pc:cxnChg chg="mod">
          <ac:chgData name="Ahmad Dzikrullah Akbar" userId="328a139b-ca5d-47f1-b3cf-07595b2cb5a4" providerId="ADAL" clId="{98CE3843-3E2F-4C1B-A9D0-4037E1E2A0B7}" dt="2022-07-21T15:52:20.426" v="341" actId="14100"/>
          <ac:cxnSpMkLst>
            <pc:docMk/>
            <pc:sldMk cId="3902165944" sldId="335"/>
            <ac:cxnSpMk id="1036" creationId="{81EB9A9B-1A33-4744-9EE6-C8ED20B3E58B}"/>
          </ac:cxnSpMkLst>
        </pc:cxnChg>
      </pc:sldChg>
      <pc:sldChg chg="modSp new mod">
        <pc:chgData name="Ahmad Dzikrullah Akbar" userId="328a139b-ca5d-47f1-b3cf-07595b2cb5a4" providerId="ADAL" clId="{98CE3843-3E2F-4C1B-A9D0-4037E1E2A0B7}" dt="2022-07-21T16:25:06.250" v="1231" actId="20577"/>
        <pc:sldMkLst>
          <pc:docMk/>
          <pc:sldMk cId="3038702287" sldId="336"/>
        </pc:sldMkLst>
        <pc:spChg chg="mod">
          <ac:chgData name="Ahmad Dzikrullah Akbar" userId="328a139b-ca5d-47f1-b3cf-07595b2cb5a4" providerId="ADAL" clId="{98CE3843-3E2F-4C1B-A9D0-4037E1E2A0B7}" dt="2022-07-21T16:25:06.250" v="1231" actId="20577"/>
          <ac:spMkLst>
            <pc:docMk/>
            <pc:sldMk cId="3038702287" sldId="336"/>
            <ac:spMk id="2" creationId="{59B04106-AA6A-A7E4-DA3F-03B883D8E1D3}"/>
          </ac:spMkLst>
        </pc:spChg>
      </pc:sldChg>
      <pc:sldChg chg="addSp delSp modSp new mod">
        <pc:chgData name="Ahmad Dzikrullah Akbar" userId="328a139b-ca5d-47f1-b3cf-07595b2cb5a4" providerId="ADAL" clId="{98CE3843-3E2F-4C1B-A9D0-4037E1E2A0B7}" dt="2022-09-03T04:21:48.360" v="5555" actId="1076"/>
        <pc:sldMkLst>
          <pc:docMk/>
          <pc:sldMk cId="577785367" sldId="337"/>
        </pc:sldMkLst>
        <pc:spChg chg="mod">
          <ac:chgData name="Ahmad Dzikrullah Akbar" userId="328a139b-ca5d-47f1-b3cf-07595b2cb5a4" providerId="ADAL" clId="{98CE3843-3E2F-4C1B-A9D0-4037E1E2A0B7}" dt="2022-07-21T21:15:45.823" v="2490" actId="14100"/>
          <ac:spMkLst>
            <pc:docMk/>
            <pc:sldMk cId="577785367" sldId="337"/>
            <ac:spMk id="2" creationId="{2D5DD23B-0EC2-8C7A-1980-8E3B838639DC}"/>
          </ac:spMkLst>
        </pc:spChg>
        <pc:spChg chg="del">
          <ac:chgData name="Ahmad Dzikrullah Akbar" userId="328a139b-ca5d-47f1-b3cf-07595b2cb5a4" providerId="ADAL" clId="{98CE3843-3E2F-4C1B-A9D0-4037E1E2A0B7}" dt="2022-07-21T20:57:48.837" v="1960" actId="478"/>
          <ac:spMkLst>
            <pc:docMk/>
            <pc:sldMk cId="577785367" sldId="337"/>
            <ac:spMk id="3" creationId="{1AEA7DAC-3870-BA69-E221-C8C83712C827}"/>
          </ac:spMkLst>
        </pc:spChg>
        <pc:spChg chg="add del mod">
          <ac:chgData name="Ahmad Dzikrullah Akbar" userId="328a139b-ca5d-47f1-b3cf-07595b2cb5a4" providerId="ADAL" clId="{98CE3843-3E2F-4C1B-A9D0-4037E1E2A0B7}" dt="2022-07-21T21:15:50.244" v="2492"/>
          <ac:spMkLst>
            <pc:docMk/>
            <pc:sldMk cId="577785367" sldId="337"/>
            <ac:spMk id="4" creationId="{CFCDD975-909A-FBEB-0BFC-252E10846279}"/>
          </ac:spMkLst>
        </pc:spChg>
        <pc:spChg chg="add mod">
          <ac:chgData name="Ahmad Dzikrullah Akbar" userId="328a139b-ca5d-47f1-b3cf-07595b2cb5a4" providerId="ADAL" clId="{98CE3843-3E2F-4C1B-A9D0-4037E1E2A0B7}" dt="2022-09-03T04:18:25.885" v="5518" actId="14100"/>
          <ac:spMkLst>
            <pc:docMk/>
            <pc:sldMk cId="577785367" sldId="337"/>
            <ac:spMk id="5" creationId="{4A4790C9-59BF-4AD4-410B-66F5FC675228}"/>
          </ac:spMkLst>
        </pc:spChg>
        <pc:spChg chg="add mod">
          <ac:chgData name="Ahmad Dzikrullah Akbar" userId="328a139b-ca5d-47f1-b3cf-07595b2cb5a4" providerId="ADAL" clId="{98CE3843-3E2F-4C1B-A9D0-4037E1E2A0B7}" dt="2022-09-03T04:18:16.371" v="5515" actId="14100"/>
          <ac:spMkLst>
            <pc:docMk/>
            <pc:sldMk cId="577785367" sldId="337"/>
            <ac:spMk id="6" creationId="{2CA389BB-7A66-2CD7-F48C-85DA26B697C9}"/>
          </ac:spMkLst>
        </pc:spChg>
        <pc:spChg chg="add mod">
          <ac:chgData name="Ahmad Dzikrullah Akbar" userId="328a139b-ca5d-47f1-b3cf-07595b2cb5a4" providerId="ADAL" clId="{98CE3843-3E2F-4C1B-A9D0-4037E1E2A0B7}" dt="2022-07-21T22:59:31.936" v="3542" actId="1076"/>
          <ac:spMkLst>
            <pc:docMk/>
            <pc:sldMk cId="577785367" sldId="337"/>
            <ac:spMk id="8" creationId="{979454E2-21D5-4838-D392-B6D1F9CE9418}"/>
          </ac:spMkLst>
        </pc:spChg>
        <pc:spChg chg="add mod">
          <ac:chgData name="Ahmad Dzikrullah Akbar" userId="328a139b-ca5d-47f1-b3cf-07595b2cb5a4" providerId="ADAL" clId="{98CE3843-3E2F-4C1B-A9D0-4037E1E2A0B7}" dt="2022-09-03T04:18:21.354" v="5517" actId="1076"/>
          <ac:spMkLst>
            <pc:docMk/>
            <pc:sldMk cId="577785367" sldId="337"/>
            <ac:spMk id="9" creationId="{9F0B9C6C-1D9E-B72F-99CA-F17AF26E1978}"/>
          </ac:spMkLst>
        </pc:spChg>
        <pc:spChg chg="add mod">
          <ac:chgData name="Ahmad Dzikrullah Akbar" userId="328a139b-ca5d-47f1-b3cf-07595b2cb5a4" providerId="ADAL" clId="{98CE3843-3E2F-4C1B-A9D0-4037E1E2A0B7}" dt="2022-07-21T23:04:24.275" v="3682" actId="1076"/>
          <ac:spMkLst>
            <pc:docMk/>
            <pc:sldMk cId="577785367" sldId="337"/>
            <ac:spMk id="16" creationId="{E7CD91E7-F01A-69D4-E9ED-015557D81125}"/>
          </ac:spMkLst>
        </pc:spChg>
        <pc:picChg chg="add mod modCrop">
          <ac:chgData name="Ahmad Dzikrullah Akbar" userId="328a139b-ca5d-47f1-b3cf-07595b2cb5a4" providerId="ADAL" clId="{98CE3843-3E2F-4C1B-A9D0-4037E1E2A0B7}" dt="2022-09-03T04:21:44.841" v="5554" actId="1076"/>
          <ac:picMkLst>
            <pc:docMk/>
            <pc:sldMk cId="577785367" sldId="337"/>
            <ac:picMk id="4" creationId="{8F5FBC8F-6A0E-EAFC-781D-F2BE23A5F894}"/>
          </ac:picMkLst>
        </pc:picChg>
        <pc:picChg chg="add mod">
          <ac:chgData name="Ahmad Dzikrullah Akbar" userId="328a139b-ca5d-47f1-b3cf-07595b2cb5a4" providerId="ADAL" clId="{98CE3843-3E2F-4C1B-A9D0-4037E1E2A0B7}" dt="2022-09-03T04:18:18.469" v="5516" actId="1076"/>
          <ac:picMkLst>
            <pc:docMk/>
            <pc:sldMk cId="577785367" sldId="337"/>
            <ac:picMk id="7" creationId="{28C7E056-8582-349D-7EBA-EFE6CA1C33CB}"/>
          </ac:picMkLst>
        </pc:picChg>
        <pc:picChg chg="add mod modCrop">
          <ac:chgData name="Ahmad Dzikrullah Akbar" userId="328a139b-ca5d-47f1-b3cf-07595b2cb5a4" providerId="ADAL" clId="{98CE3843-3E2F-4C1B-A9D0-4037E1E2A0B7}" dt="2022-09-03T04:21:35.516" v="5550" actId="14100"/>
          <ac:picMkLst>
            <pc:docMk/>
            <pc:sldMk cId="577785367" sldId="337"/>
            <ac:picMk id="10" creationId="{D268BF8A-89D0-316F-F6FF-7033C25E32FA}"/>
          </ac:picMkLst>
        </pc:picChg>
        <pc:picChg chg="add del mod">
          <ac:chgData name="Ahmad Dzikrullah Akbar" userId="328a139b-ca5d-47f1-b3cf-07595b2cb5a4" providerId="ADAL" clId="{98CE3843-3E2F-4C1B-A9D0-4037E1E2A0B7}" dt="2022-07-21T23:04:46.209" v="3685" actId="21"/>
          <ac:picMkLst>
            <pc:docMk/>
            <pc:sldMk cId="577785367" sldId="337"/>
            <ac:picMk id="11" creationId="{C8161882-C75A-857A-EDFB-ED509B942797}"/>
          </ac:picMkLst>
        </pc:picChg>
        <pc:picChg chg="add mod">
          <ac:chgData name="Ahmad Dzikrullah Akbar" userId="328a139b-ca5d-47f1-b3cf-07595b2cb5a4" providerId="ADAL" clId="{98CE3843-3E2F-4C1B-A9D0-4037E1E2A0B7}" dt="2022-09-03T04:21:48.360" v="5555" actId="1076"/>
          <ac:picMkLst>
            <pc:docMk/>
            <pc:sldMk cId="577785367" sldId="337"/>
            <ac:picMk id="12" creationId="{876B3BAE-CFD4-4DC3-EF2D-0F64B45181ED}"/>
          </ac:picMkLst>
        </pc:picChg>
        <pc:picChg chg="add del mod">
          <ac:chgData name="Ahmad Dzikrullah Akbar" userId="328a139b-ca5d-47f1-b3cf-07595b2cb5a4" providerId="ADAL" clId="{98CE3843-3E2F-4C1B-A9D0-4037E1E2A0B7}" dt="2022-07-21T23:04:46.209" v="3685" actId="21"/>
          <ac:picMkLst>
            <pc:docMk/>
            <pc:sldMk cId="577785367" sldId="337"/>
            <ac:picMk id="13" creationId="{BF45DF75-AE9E-DAC4-89C2-AE33B4F69D31}"/>
          </ac:picMkLst>
        </pc:picChg>
        <pc:picChg chg="add mod modCrop">
          <ac:chgData name="Ahmad Dzikrullah Akbar" userId="328a139b-ca5d-47f1-b3cf-07595b2cb5a4" providerId="ADAL" clId="{98CE3843-3E2F-4C1B-A9D0-4037E1E2A0B7}" dt="2022-07-21T23:04:26.323" v="3683" actId="1076"/>
          <ac:picMkLst>
            <pc:docMk/>
            <pc:sldMk cId="577785367" sldId="337"/>
            <ac:picMk id="15" creationId="{425211DD-163F-B396-871C-7BC64D4E3976}"/>
          </ac:picMkLst>
        </pc:picChg>
        <pc:picChg chg="add del mod">
          <ac:chgData name="Ahmad Dzikrullah Akbar" userId="328a139b-ca5d-47f1-b3cf-07595b2cb5a4" providerId="ADAL" clId="{98CE3843-3E2F-4C1B-A9D0-4037E1E2A0B7}" dt="2022-09-03T03:58:13.763" v="5378" actId="21"/>
          <ac:picMkLst>
            <pc:docMk/>
            <pc:sldMk cId="577785367" sldId="337"/>
            <ac:picMk id="17" creationId="{1AC69207-B785-8456-3E93-F961E6E1A49C}"/>
          </ac:picMkLst>
        </pc:picChg>
        <pc:picChg chg="add del mod">
          <ac:chgData name="Ahmad Dzikrullah Akbar" userId="328a139b-ca5d-47f1-b3cf-07595b2cb5a4" providerId="ADAL" clId="{98CE3843-3E2F-4C1B-A9D0-4037E1E2A0B7}" dt="2022-09-03T03:58:11.957" v="5377" actId="21"/>
          <ac:picMkLst>
            <pc:docMk/>
            <pc:sldMk cId="577785367" sldId="337"/>
            <ac:picMk id="18" creationId="{D1D5959E-A356-FE68-46BE-717C435C27DD}"/>
          </ac:picMkLst>
        </pc:picChg>
      </pc:sldChg>
      <pc:sldChg chg="ord">
        <pc:chgData name="Ahmad Dzikrullah Akbar" userId="328a139b-ca5d-47f1-b3cf-07595b2cb5a4" providerId="ADAL" clId="{98CE3843-3E2F-4C1B-A9D0-4037E1E2A0B7}" dt="2022-07-21T23:09:31.573" v="3995"/>
        <pc:sldMkLst>
          <pc:docMk/>
          <pc:sldMk cId="887906006" sldId="340"/>
        </pc:sldMkLst>
      </pc:sldChg>
      <pc:sldChg chg="addSp delSp modSp mod">
        <pc:chgData name="Ahmad Dzikrullah Akbar" userId="328a139b-ca5d-47f1-b3cf-07595b2cb5a4" providerId="ADAL" clId="{98CE3843-3E2F-4C1B-A9D0-4037E1E2A0B7}" dt="2022-09-03T04:59:00.673" v="5582" actId="20577"/>
        <pc:sldMkLst>
          <pc:docMk/>
          <pc:sldMk cId="1940644893" sldId="341"/>
        </pc:sldMkLst>
        <pc:spChg chg="mod">
          <ac:chgData name="Ahmad Dzikrullah Akbar" userId="328a139b-ca5d-47f1-b3cf-07595b2cb5a4" providerId="ADAL" clId="{98CE3843-3E2F-4C1B-A9D0-4037E1E2A0B7}" dt="2022-07-21T23:09:22.807" v="3992" actId="404"/>
          <ac:spMkLst>
            <pc:docMk/>
            <pc:sldMk cId="1940644893" sldId="341"/>
            <ac:spMk id="28" creationId="{EBC3CCD0-DC60-1016-4420-E77FC8A16ADF}"/>
          </ac:spMkLst>
        </pc:spChg>
        <pc:graphicFrameChg chg="del">
          <ac:chgData name="Ahmad Dzikrullah Akbar" userId="328a139b-ca5d-47f1-b3cf-07595b2cb5a4" providerId="ADAL" clId="{98CE3843-3E2F-4C1B-A9D0-4037E1E2A0B7}" dt="2022-07-21T23:00:54.641" v="3548" actId="21"/>
          <ac:graphicFrameMkLst>
            <pc:docMk/>
            <pc:sldMk cId="1940644893" sldId="341"/>
            <ac:graphicFrameMk id="2" creationId="{559BF0C1-57B7-F800-9E4F-05D8F0281DF0}"/>
          </ac:graphicFrameMkLst>
        </pc:graphicFrameChg>
        <pc:graphicFrameChg chg="modGraphic">
          <ac:chgData name="Ahmad Dzikrullah Akbar" userId="328a139b-ca5d-47f1-b3cf-07595b2cb5a4" providerId="ADAL" clId="{98CE3843-3E2F-4C1B-A9D0-4037E1E2A0B7}" dt="2022-09-03T04:59:00.673" v="5582" actId="20577"/>
          <ac:graphicFrameMkLst>
            <pc:docMk/>
            <pc:sldMk cId="1940644893" sldId="341"/>
            <ac:graphicFrameMk id="2" creationId="{7A9CCBFC-6A84-0FB6-F903-1AAFA2A82D36}"/>
          </ac:graphicFrameMkLst>
        </pc:graphicFrameChg>
        <pc:graphicFrameChg chg="add del mod">
          <ac:chgData name="Ahmad Dzikrullah Akbar" userId="328a139b-ca5d-47f1-b3cf-07595b2cb5a4" providerId="ADAL" clId="{98CE3843-3E2F-4C1B-A9D0-4037E1E2A0B7}" dt="2022-07-21T23:01:15.007" v="3550"/>
          <ac:graphicFrameMkLst>
            <pc:docMk/>
            <pc:sldMk cId="1940644893" sldId="341"/>
            <ac:graphicFrameMk id="3" creationId="{64027AF7-D0AB-3469-8E44-0D6EC1F8CC33}"/>
          </ac:graphicFrameMkLst>
        </pc:graphicFrameChg>
        <pc:picChg chg="add mod">
          <ac:chgData name="Ahmad Dzikrullah Akbar" userId="328a139b-ca5d-47f1-b3cf-07595b2cb5a4" providerId="ADAL" clId="{98CE3843-3E2F-4C1B-A9D0-4037E1E2A0B7}" dt="2022-07-21T23:09:26.507" v="3993" actId="1076"/>
          <ac:picMkLst>
            <pc:docMk/>
            <pc:sldMk cId="1940644893" sldId="341"/>
            <ac:picMk id="4" creationId="{F0CF17D2-E79B-14CF-3F0A-067848C4A353}"/>
          </ac:picMkLst>
        </pc:picChg>
      </pc:sldChg>
      <pc:sldChg chg="addSp modSp mod">
        <pc:chgData name="Ahmad Dzikrullah Akbar" userId="328a139b-ca5d-47f1-b3cf-07595b2cb5a4" providerId="ADAL" clId="{98CE3843-3E2F-4C1B-A9D0-4037E1E2A0B7}" dt="2022-07-21T23:08:52.530" v="3948" actId="20577"/>
        <pc:sldMkLst>
          <pc:docMk/>
          <pc:sldMk cId="1584976177" sldId="342"/>
        </pc:sldMkLst>
        <pc:spChg chg="add mod">
          <ac:chgData name="Ahmad Dzikrullah Akbar" userId="328a139b-ca5d-47f1-b3cf-07595b2cb5a4" providerId="ADAL" clId="{98CE3843-3E2F-4C1B-A9D0-4037E1E2A0B7}" dt="2022-07-21T23:08:52.530" v="3948" actId="20577"/>
          <ac:spMkLst>
            <pc:docMk/>
            <pc:sldMk cId="1584976177" sldId="342"/>
            <ac:spMk id="2" creationId="{6CC9A349-BD38-5BCA-3DD6-FEFE00F8F3F5}"/>
          </ac:spMkLst>
        </pc:spChg>
        <pc:spChg chg="mod">
          <ac:chgData name="Ahmad Dzikrullah Akbar" userId="328a139b-ca5d-47f1-b3cf-07595b2cb5a4" providerId="ADAL" clId="{98CE3843-3E2F-4C1B-A9D0-4037E1E2A0B7}" dt="2022-07-21T23:07:59.080" v="3805" actId="1076"/>
          <ac:spMkLst>
            <pc:docMk/>
            <pc:sldMk cId="1584976177" sldId="342"/>
            <ac:spMk id="28" creationId="{EBC3CCD0-DC60-1016-4420-E77FC8A16ADF}"/>
          </ac:spMkLst>
        </pc:spChg>
      </pc:sldChg>
      <pc:sldChg chg="addSp modSp add mod">
        <pc:chgData name="Ahmad Dzikrullah Akbar" userId="328a139b-ca5d-47f1-b3cf-07595b2cb5a4" providerId="ADAL" clId="{98CE3843-3E2F-4C1B-A9D0-4037E1E2A0B7}" dt="2022-07-22T08:23:58.021" v="5028" actId="20577"/>
        <pc:sldMkLst>
          <pc:docMk/>
          <pc:sldMk cId="730300843" sldId="343"/>
        </pc:sldMkLst>
        <pc:spChg chg="mod">
          <ac:chgData name="Ahmad Dzikrullah Akbar" userId="328a139b-ca5d-47f1-b3cf-07595b2cb5a4" providerId="ADAL" clId="{98CE3843-3E2F-4C1B-A9D0-4037E1E2A0B7}" dt="2022-07-21T21:16:00.896" v="2505" actId="20577"/>
          <ac:spMkLst>
            <pc:docMk/>
            <pc:sldMk cId="730300843" sldId="343"/>
            <ac:spMk id="2" creationId="{2D5DD23B-0EC2-8C7A-1980-8E3B838639DC}"/>
          </ac:spMkLst>
        </pc:spChg>
        <pc:spChg chg="add mod">
          <ac:chgData name="Ahmad Dzikrullah Akbar" userId="328a139b-ca5d-47f1-b3cf-07595b2cb5a4" providerId="ADAL" clId="{98CE3843-3E2F-4C1B-A9D0-4037E1E2A0B7}" dt="2022-07-22T08:23:58.021" v="5028" actId="20577"/>
          <ac:spMkLst>
            <pc:docMk/>
            <pc:sldMk cId="730300843" sldId="343"/>
            <ac:spMk id="3" creationId="{628257F9-6743-63A6-6CF5-BAF6BCA0C857}"/>
          </ac:spMkLst>
        </pc:spChg>
        <pc:spChg chg="add mod">
          <ac:chgData name="Ahmad Dzikrullah Akbar" userId="328a139b-ca5d-47f1-b3cf-07595b2cb5a4" providerId="ADAL" clId="{98CE3843-3E2F-4C1B-A9D0-4037E1E2A0B7}" dt="2022-07-22T02:36:40.059" v="4669" actId="1076"/>
          <ac:spMkLst>
            <pc:docMk/>
            <pc:sldMk cId="730300843" sldId="343"/>
            <ac:spMk id="4" creationId="{2EF6074E-4B0C-814C-532C-86BF098D5841}"/>
          </ac:spMkLst>
        </pc:spChg>
        <pc:spChg chg="add mod">
          <ac:chgData name="Ahmad Dzikrullah Akbar" userId="328a139b-ca5d-47f1-b3cf-07595b2cb5a4" providerId="ADAL" clId="{98CE3843-3E2F-4C1B-A9D0-4037E1E2A0B7}" dt="2022-07-22T02:39:18.935" v="4697" actId="1076"/>
          <ac:spMkLst>
            <pc:docMk/>
            <pc:sldMk cId="730300843" sldId="343"/>
            <ac:spMk id="6" creationId="{59BEF2D3-C2BB-EB57-32CA-BF926D516194}"/>
          </ac:spMkLst>
        </pc:spChg>
        <pc:spChg chg="add mod ord">
          <ac:chgData name="Ahmad Dzikrullah Akbar" userId="328a139b-ca5d-47f1-b3cf-07595b2cb5a4" providerId="ADAL" clId="{98CE3843-3E2F-4C1B-A9D0-4037E1E2A0B7}" dt="2022-07-22T02:38:58.837" v="4696" actId="123"/>
          <ac:spMkLst>
            <pc:docMk/>
            <pc:sldMk cId="730300843" sldId="343"/>
            <ac:spMk id="7" creationId="{E94158A6-C3BC-333C-30E6-70F987B4B82A}"/>
          </ac:spMkLst>
        </pc:spChg>
        <pc:picChg chg="add mod">
          <ac:chgData name="Ahmad Dzikrullah Akbar" userId="328a139b-ca5d-47f1-b3cf-07595b2cb5a4" providerId="ADAL" clId="{98CE3843-3E2F-4C1B-A9D0-4037E1E2A0B7}" dt="2022-07-22T02:36:47.486" v="4671" actId="14100"/>
          <ac:picMkLst>
            <pc:docMk/>
            <pc:sldMk cId="730300843" sldId="343"/>
            <ac:picMk id="5" creationId="{D42B1C54-DD7D-2D65-8AA5-9DA86D0E5940}"/>
          </ac:picMkLst>
        </pc:picChg>
        <pc:picChg chg="add mod">
          <ac:chgData name="Ahmad Dzikrullah Akbar" userId="328a139b-ca5d-47f1-b3cf-07595b2cb5a4" providerId="ADAL" clId="{98CE3843-3E2F-4C1B-A9D0-4037E1E2A0B7}" dt="2022-07-22T02:37:22.573" v="4679" actId="1076"/>
          <ac:picMkLst>
            <pc:docMk/>
            <pc:sldMk cId="730300843" sldId="343"/>
            <ac:picMk id="9" creationId="{20622630-BD21-F621-94D4-D5C04BD3D390}"/>
          </ac:picMkLst>
        </pc:picChg>
        <pc:picChg chg="add mod">
          <ac:chgData name="Ahmad Dzikrullah Akbar" userId="328a139b-ca5d-47f1-b3cf-07595b2cb5a4" providerId="ADAL" clId="{98CE3843-3E2F-4C1B-A9D0-4037E1E2A0B7}" dt="2022-07-22T07:53:34.049" v="4699" actId="1076"/>
          <ac:picMkLst>
            <pc:docMk/>
            <pc:sldMk cId="730300843" sldId="343"/>
            <ac:picMk id="10" creationId="{1CCFCC60-CB42-DCA1-FEF8-A9D0B87B19C0}"/>
          </ac:picMkLst>
        </pc:picChg>
        <pc:picChg chg="add mod">
          <ac:chgData name="Ahmad Dzikrullah Akbar" userId="328a139b-ca5d-47f1-b3cf-07595b2cb5a4" providerId="ADAL" clId="{98CE3843-3E2F-4C1B-A9D0-4037E1E2A0B7}" dt="2022-07-22T07:53:34.049" v="4699" actId="1076"/>
          <ac:picMkLst>
            <pc:docMk/>
            <pc:sldMk cId="730300843" sldId="343"/>
            <ac:picMk id="11" creationId="{FE873AAC-F456-6453-5F95-350F894AC16F}"/>
          </ac:picMkLst>
        </pc:picChg>
      </pc:sldChg>
      <pc:sldChg chg="addSp delSp modSp add mod">
        <pc:chgData name="Ahmad Dzikrullah Akbar" userId="328a139b-ca5d-47f1-b3cf-07595b2cb5a4" providerId="ADAL" clId="{98CE3843-3E2F-4C1B-A9D0-4037E1E2A0B7}" dt="2022-07-21T21:22:15.453" v="2810" actId="20577"/>
        <pc:sldMkLst>
          <pc:docMk/>
          <pc:sldMk cId="4058796649" sldId="344"/>
        </pc:sldMkLst>
        <pc:spChg chg="mod">
          <ac:chgData name="Ahmad Dzikrullah Akbar" userId="328a139b-ca5d-47f1-b3cf-07595b2cb5a4" providerId="ADAL" clId="{98CE3843-3E2F-4C1B-A9D0-4037E1E2A0B7}" dt="2022-07-21T21:22:15.453" v="2810" actId="20577"/>
          <ac:spMkLst>
            <pc:docMk/>
            <pc:sldMk cId="4058796649" sldId="344"/>
            <ac:spMk id="2" creationId="{2BD25475-EB5A-E41F-04AB-BBC388392CE5}"/>
          </ac:spMkLst>
        </pc:spChg>
        <pc:spChg chg="del">
          <ac:chgData name="Ahmad Dzikrullah Akbar" userId="328a139b-ca5d-47f1-b3cf-07595b2cb5a4" providerId="ADAL" clId="{98CE3843-3E2F-4C1B-A9D0-4037E1E2A0B7}" dt="2022-07-21T21:20:53.726" v="2774" actId="21"/>
          <ac:spMkLst>
            <pc:docMk/>
            <pc:sldMk cId="4058796649" sldId="344"/>
            <ac:spMk id="3" creationId="{3B4736C1-8B14-0E2F-0C4D-A97A3E601C23}"/>
          </ac:spMkLst>
        </pc:spChg>
        <pc:spChg chg="del">
          <ac:chgData name="Ahmad Dzikrullah Akbar" userId="328a139b-ca5d-47f1-b3cf-07595b2cb5a4" providerId="ADAL" clId="{98CE3843-3E2F-4C1B-A9D0-4037E1E2A0B7}" dt="2022-07-21T21:20:53.726" v="2774" actId="21"/>
          <ac:spMkLst>
            <pc:docMk/>
            <pc:sldMk cId="4058796649" sldId="344"/>
            <ac:spMk id="5" creationId="{45CFFE04-DB92-2FF9-36C9-19C89A566C4D}"/>
          </ac:spMkLst>
        </pc:spChg>
        <pc:spChg chg="del">
          <ac:chgData name="Ahmad Dzikrullah Akbar" userId="328a139b-ca5d-47f1-b3cf-07595b2cb5a4" providerId="ADAL" clId="{98CE3843-3E2F-4C1B-A9D0-4037E1E2A0B7}" dt="2022-07-21T21:20:53.726" v="2774" actId="21"/>
          <ac:spMkLst>
            <pc:docMk/>
            <pc:sldMk cId="4058796649" sldId="344"/>
            <ac:spMk id="6" creationId="{70277BD0-D886-D48A-E35B-C7BF407ADF0E}"/>
          </ac:spMkLst>
        </pc:spChg>
        <pc:spChg chg="del">
          <ac:chgData name="Ahmad Dzikrullah Akbar" userId="328a139b-ca5d-47f1-b3cf-07595b2cb5a4" providerId="ADAL" clId="{98CE3843-3E2F-4C1B-A9D0-4037E1E2A0B7}" dt="2022-07-21T21:20:53.726" v="2774" actId="21"/>
          <ac:spMkLst>
            <pc:docMk/>
            <pc:sldMk cId="4058796649" sldId="344"/>
            <ac:spMk id="7" creationId="{0B2882FE-4C33-3118-CA18-186F98F56750}"/>
          </ac:spMkLst>
        </pc:spChg>
        <pc:spChg chg="del">
          <ac:chgData name="Ahmad Dzikrullah Akbar" userId="328a139b-ca5d-47f1-b3cf-07595b2cb5a4" providerId="ADAL" clId="{98CE3843-3E2F-4C1B-A9D0-4037E1E2A0B7}" dt="2022-07-21T21:20:53.726" v="2774" actId="21"/>
          <ac:spMkLst>
            <pc:docMk/>
            <pc:sldMk cId="4058796649" sldId="344"/>
            <ac:spMk id="8" creationId="{889458ED-92C4-DA1E-CC7C-D360B7961621}"/>
          </ac:spMkLst>
        </pc:spChg>
        <pc:spChg chg="del">
          <ac:chgData name="Ahmad Dzikrullah Akbar" userId="328a139b-ca5d-47f1-b3cf-07595b2cb5a4" providerId="ADAL" clId="{98CE3843-3E2F-4C1B-A9D0-4037E1E2A0B7}" dt="2022-07-21T21:20:53.726" v="2774" actId="21"/>
          <ac:spMkLst>
            <pc:docMk/>
            <pc:sldMk cId="4058796649" sldId="344"/>
            <ac:spMk id="9" creationId="{BC03F612-54A8-DF1F-B533-F8DC3D6CF095}"/>
          </ac:spMkLst>
        </pc:spChg>
        <pc:spChg chg="add del mod">
          <ac:chgData name="Ahmad Dzikrullah Akbar" userId="328a139b-ca5d-47f1-b3cf-07595b2cb5a4" providerId="ADAL" clId="{98CE3843-3E2F-4C1B-A9D0-4037E1E2A0B7}" dt="2022-07-21T21:21:52.152" v="2782" actId="20577"/>
          <ac:spMkLst>
            <pc:docMk/>
            <pc:sldMk cId="4058796649" sldId="344"/>
            <ac:spMk id="10" creationId="{E7B0BF33-2977-0BA3-2235-EFFBC7E078B0}"/>
          </ac:spMkLst>
        </pc:spChg>
        <pc:picChg chg="del">
          <ac:chgData name="Ahmad Dzikrullah Akbar" userId="328a139b-ca5d-47f1-b3cf-07595b2cb5a4" providerId="ADAL" clId="{98CE3843-3E2F-4C1B-A9D0-4037E1E2A0B7}" dt="2022-07-21T21:20:53.726" v="2774" actId="21"/>
          <ac:picMkLst>
            <pc:docMk/>
            <pc:sldMk cId="4058796649" sldId="344"/>
            <ac:picMk id="4" creationId="{A4A9D1B9-0330-B92D-9E59-324464B79891}"/>
          </ac:picMkLst>
        </pc:picChg>
      </pc:sldChg>
      <pc:sldChg chg="delSp modSp add del mod">
        <pc:chgData name="Ahmad Dzikrullah Akbar" userId="328a139b-ca5d-47f1-b3cf-07595b2cb5a4" providerId="ADAL" clId="{98CE3843-3E2F-4C1B-A9D0-4037E1E2A0B7}" dt="2022-07-21T23:06:45.314" v="3717" actId="2696"/>
        <pc:sldMkLst>
          <pc:docMk/>
          <pc:sldMk cId="2203232575" sldId="345"/>
        </pc:sldMkLst>
        <pc:spChg chg="mod">
          <ac:chgData name="Ahmad Dzikrullah Akbar" userId="328a139b-ca5d-47f1-b3cf-07595b2cb5a4" providerId="ADAL" clId="{98CE3843-3E2F-4C1B-A9D0-4037E1E2A0B7}" dt="2022-07-21T21:25:57.668" v="2899" actId="20577"/>
          <ac:spMkLst>
            <pc:docMk/>
            <pc:sldMk cId="2203232575" sldId="345"/>
            <ac:spMk id="2" creationId="{2D5DD23B-0EC2-8C7A-1980-8E3B838639DC}"/>
          </ac:spMkLst>
        </pc:spChg>
        <pc:spChg chg="del">
          <ac:chgData name="Ahmad Dzikrullah Akbar" userId="328a139b-ca5d-47f1-b3cf-07595b2cb5a4" providerId="ADAL" clId="{98CE3843-3E2F-4C1B-A9D0-4037E1E2A0B7}" dt="2022-07-21T21:26:00.667" v="2900" actId="21"/>
          <ac:spMkLst>
            <pc:docMk/>
            <pc:sldMk cId="2203232575" sldId="345"/>
            <ac:spMk id="3" creationId="{628257F9-6743-63A6-6CF5-BAF6BCA0C857}"/>
          </ac:spMkLst>
        </pc:spChg>
        <pc:spChg chg="del">
          <ac:chgData name="Ahmad Dzikrullah Akbar" userId="328a139b-ca5d-47f1-b3cf-07595b2cb5a4" providerId="ADAL" clId="{98CE3843-3E2F-4C1B-A9D0-4037E1E2A0B7}" dt="2022-07-21T21:26:02.751" v="2901" actId="21"/>
          <ac:spMkLst>
            <pc:docMk/>
            <pc:sldMk cId="2203232575" sldId="345"/>
            <ac:spMk id="4" creationId="{2EF6074E-4B0C-814C-532C-86BF098D5841}"/>
          </ac:spMkLst>
        </pc:spChg>
      </pc:sldChg>
      <pc:sldChg chg="addSp delSp modSp add mod">
        <pc:chgData name="Ahmad Dzikrullah Akbar" userId="328a139b-ca5d-47f1-b3cf-07595b2cb5a4" providerId="ADAL" clId="{98CE3843-3E2F-4C1B-A9D0-4037E1E2A0B7}" dt="2022-07-21T22:23:31.302" v="3284" actId="1076"/>
        <pc:sldMkLst>
          <pc:docMk/>
          <pc:sldMk cId="58600674" sldId="346"/>
        </pc:sldMkLst>
        <pc:picChg chg="add mod">
          <ac:chgData name="Ahmad Dzikrullah Akbar" userId="328a139b-ca5d-47f1-b3cf-07595b2cb5a4" providerId="ADAL" clId="{98CE3843-3E2F-4C1B-A9D0-4037E1E2A0B7}" dt="2022-07-21T22:23:31.302" v="3284" actId="1076"/>
          <ac:picMkLst>
            <pc:docMk/>
            <pc:sldMk cId="58600674" sldId="346"/>
            <ac:picMk id="4" creationId="{298D4D71-70D6-16A7-B944-8A7A46FE3D7F}"/>
          </ac:picMkLst>
        </pc:picChg>
        <pc:picChg chg="del">
          <ac:chgData name="Ahmad Dzikrullah Akbar" userId="328a139b-ca5d-47f1-b3cf-07595b2cb5a4" providerId="ADAL" clId="{98CE3843-3E2F-4C1B-A9D0-4037E1E2A0B7}" dt="2022-07-21T22:23:00.672" v="3280" actId="478"/>
          <ac:picMkLst>
            <pc:docMk/>
            <pc:sldMk cId="58600674" sldId="346"/>
            <ac:picMk id="7" creationId="{E9B5FD53-20B6-333E-FACB-ED06BD75206E}"/>
          </ac:picMkLst>
        </pc:picChg>
      </pc:sldChg>
      <pc:sldChg chg="addSp delSp modSp add mod">
        <pc:chgData name="Ahmad Dzikrullah Akbar" userId="328a139b-ca5d-47f1-b3cf-07595b2cb5a4" providerId="ADAL" clId="{98CE3843-3E2F-4C1B-A9D0-4037E1E2A0B7}" dt="2022-09-03T04:59:12.431" v="5588" actId="20577"/>
        <pc:sldMkLst>
          <pc:docMk/>
          <pc:sldMk cId="3417891153" sldId="347"/>
        </pc:sldMkLst>
        <pc:spChg chg="mod">
          <ac:chgData name="Ahmad Dzikrullah Akbar" userId="328a139b-ca5d-47f1-b3cf-07595b2cb5a4" providerId="ADAL" clId="{98CE3843-3E2F-4C1B-A9D0-4037E1E2A0B7}" dt="2022-07-21T22:27:20.290" v="3305" actId="20577"/>
          <ac:spMkLst>
            <pc:docMk/>
            <pc:sldMk cId="3417891153" sldId="347"/>
            <ac:spMk id="2" creationId="{AEDB7FF2-1F65-AC94-5724-78594E861EC9}"/>
          </ac:spMkLst>
        </pc:spChg>
        <pc:spChg chg="add mod">
          <ac:chgData name="Ahmad Dzikrullah Akbar" userId="328a139b-ca5d-47f1-b3cf-07595b2cb5a4" providerId="ADAL" clId="{98CE3843-3E2F-4C1B-A9D0-4037E1E2A0B7}" dt="2022-09-03T04:59:12.431" v="5588" actId="20577"/>
          <ac:spMkLst>
            <pc:docMk/>
            <pc:sldMk cId="3417891153" sldId="347"/>
            <ac:spMk id="8" creationId="{E5C6416D-4D04-4F54-36D5-0781766B3CCF}"/>
          </ac:spMkLst>
        </pc:spChg>
        <pc:picChg chg="del">
          <ac:chgData name="Ahmad Dzikrullah Akbar" userId="328a139b-ca5d-47f1-b3cf-07595b2cb5a4" providerId="ADAL" clId="{98CE3843-3E2F-4C1B-A9D0-4037E1E2A0B7}" dt="2022-07-21T22:27:22.144" v="3306" actId="21"/>
          <ac:picMkLst>
            <pc:docMk/>
            <pc:sldMk cId="3417891153" sldId="347"/>
            <ac:picMk id="4" creationId="{298D4D71-70D6-16A7-B944-8A7A46FE3D7F}"/>
          </ac:picMkLst>
        </pc:picChg>
        <pc:picChg chg="add del mod">
          <ac:chgData name="Ahmad Dzikrullah Akbar" userId="328a139b-ca5d-47f1-b3cf-07595b2cb5a4" providerId="ADAL" clId="{98CE3843-3E2F-4C1B-A9D0-4037E1E2A0B7}" dt="2022-09-03T04:58:14.674" v="5570" actId="478"/>
          <ac:picMkLst>
            <pc:docMk/>
            <pc:sldMk cId="3417891153" sldId="347"/>
            <ac:picMk id="4" creationId="{E0261E03-9980-7AFB-A12F-5C13CE854CB0}"/>
          </ac:picMkLst>
        </pc:picChg>
        <pc:picChg chg="add mod">
          <ac:chgData name="Ahmad Dzikrullah Akbar" userId="328a139b-ca5d-47f1-b3cf-07595b2cb5a4" providerId="ADAL" clId="{98CE3843-3E2F-4C1B-A9D0-4037E1E2A0B7}" dt="2022-09-03T04:58:33.373" v="5576" actId="1076"/>
          <ac:picMkLst>
            <pc:docMk/>
            <pc:sldMk cId="3417891153" sldId="347"/>
            <ac:picMk id="5" creationId="{A1AA91D8-65E7-C212-6788-4F6E7EB36718}"/>
          </ac:picMkLst>
        </pc:picChg>
        <pc:picChg chg="add del mod">
          <ac:chgData name="Ahmad Dzikrullah Akbar" userId="328a139b-ca5d-47f1-b3cf-07595b2cb5a4" providerId="ADAL" clId="{98CE3843-3E2F-4C1B-A9D0-4037E1E2A0B7}" dt="2022-07-21T22:46:03.755" v="3311" actId="478"/>
          <ac:picMkLst>
            <pc:docMk/>
            <pc:sldMk cId="3417891153" sldId="347"/>
            <ac:picMk id="5" creationId="{F0E1DF7E-B44A-33D4-1725-0D36A00CEC8A}"/>
          </ac:picMkLst>
        </pc:picChg>
        <pc:picChg chg="add del mod">
          <ac:chgData name="Ahmad Dzikrullah Akbar" userId="328a139b-ca5d-47f1-b3cf-07595b2cb5a4" providerId="ADAL" clId="{98CE3843-3E2F-4C1B-A9D0-4037E1E2A0B7}" dt="2022-07-22T01:11:00.745" v="4010" actId="478"/>
          <ac:picMkLst>
            <pc:docMk/>
            <pc:sldMk cId="3417891153" sldId="347"/>
            <ac:picMk id="7" creationId="{E3348612-A4B1-B032-6391-C714E8546195}"/>
          </ac:picMkLst>
        </pc:picChg>
      </pc:sldChg>
      <pc:sldChg chg="new del">
        <pc:chgData name="Ahmad Dzikrullah Akbar" userId="328a139b-ca5d-47f1-b3cf-07595b2cb5a4" providerId="ADAL" clId="{98CE3843-3E2F-4C1B-A9D0-4037E1E2A0B7}" dt="2022-07-21T22:26:59.922" v="3286" actId="680"/>
        <pc:sldMkLst>
          <pc:docMk/>
          <pc:sldMk cId="4179822480" sldId="347"/>
        </pc:sldMkLst>
      </pc:sldChg>
      <pc:sldChg chg="modSp mod">
        <pc:chgData name="Ahmad Dzikrullah Akbar" userId="328a139b-ca5d-47f1-b3cf-07595b2cb5a4" providerId="ADAL" clId="{98CE3843-3E2F-4C1B-A9D0-4037E1E2A0B7}" dt="2022-09-03T04:11:22.359" v="5510" actId="20577"/>
        <pc:sldMkLst>
          <pc:docMk/>
          <pc:sldMk cId="4117446293" sldId="348"/>
        </pc:sldMkLst>
        <pc:spChg chg="mod">
          <ac:chgData name="Ahmad Dzikrullah Akbar" userId="328a139b-ca5d-47f1-b3cf-07595b2cb5a4" providerId="ADAL" clId="{98CE3843-3E2F-4C1B-A9D0-4037E1E2A0B7}" dt="2022-09-03T01:54:42.250" v="5078" actId="14100"/>
          <ac:spMkLst>
            <pc:docMk/>
            <pc:sldMk cId="4117446293" sldId="348"/>
            <ac:spMk id="2" creationId="{00000000-0000-0000-0000-000000000000}"/>
          </ac:spMkLst>
        </pc:spChg>
        <pc:spChg chg="mod">
          <ac:chgData name="Ahmad Dzikrullah Akbar" userId="328a139b-ca5d-47f1-b3cf-07595b2cb5a4" providerId="ADAL" clId="{98CE3843-3E2F-4C1B-A9D0-4037E1E2A0B7}" dt="2022-09-03T04:11:22.359" v="5510" actId="20577"/>
          <ac:spMkLst>
            <pc:docMk/>
            <pc:sldMk cId="4117446293" sldId="348"/>
            <ac:spMk id="3" creationId="{00000000-0000-0000-0000-000000000000}"/>
          </ac:spMkLst>
        </pc:spChg>
      </pc:sldChg>
      <pc:sldChg chg="addSp delSp modSp add mod">
        <pc:chgData name="Ahmad Dzikrullah Akbar" userId="328a139b-ca5d-47f1-b3cf-07595b2cb5a4" providerId="ADAL" clId="{98CE3843-3E2F-4C1B-A9D0-4037E1E2A0B7}" dt="2022-09-03T03:57:22.263" v="5369" actId="1076"/>
        <pc:sldMkLst>
          <pc:docMk/>
          <pc:sldMk cId="2646521672" sldId="349"/>
        </pc:sldMkLst>
        <pc:spChg chg="del">
          <ac:chgData name="Ahmad Dzikrullah Akbar" userId="328a139b-ca5d-47f1-b3cf-07595b2cb5a4" providerId="ADAL" clId="{98CE3843-3E2F-4C1B-A9D0-4037E1E2A0B7}" dt="2022-09-03T01:56:58.217" v="5163" actId="478"/>
          <ac:spMkLst>
            <pc:docMk/>
            <pc:sldMk cId="2646521672" sldId="349"/>
            <ac:spMk id="11" creationId="{800195E0-5DF9-7143-1AF7-DA61A1ECD2EE}"/>
          </ac:spMkLst>
        </pc:spChg>
        <pc:spChg chg="mod">
          <ac:chgData name="Ahmad Dzikrullah Akbar" userId="328a139b-ca5d-47f1-b3cf-07595b2cb5a4" providerId="ADAL" clId="{98CE3843-3E2F-4C1B-A9D0-4037E1E2A0B7}" dt="2022-09-03T03:57:22.263" v="5369" actId="1076"/>
          <ac:spMkLst>
            <pc:docMk/>
            <pc:sldMk cId="2646521672" sldId="349"/>
            <ac:spMk id="45" creationId="{0E65B386-4E95-3942-5BA5-CDA0CFE67599}"/>
          </ac:spMkLst>
        </pc:spChg>
        <pc:spChg chg="del">
          <ac:chgData name="Ahmad Dzikrullah Akbar" userId="328a139b-ca5d-47f1-b3cf-07595b2cb5a4" providerId="ADAL" clId="{98CE3843-3E2F-4C1B-A9D0-4037E1E2A0B7}" dt="2022-09-03T01:57:01.435" v="5165" actId="478"/>
          <ac:spMkLst>
            <pc:docMk/>
            <pc:sldMk cId="2646521672" sldId="349"/>
            <ac:spMk id="47" creationId="{3270E7B0-280D-488B-55C3-53FD6A6053FE}"/>
          </ac:spMkLst>
        </pc:spChg>
        <pc:grpChg chg="del">
          <ac:chgData name="Ahmad Dzikrullah Akbar" userId="328a139b-ca5d-47f1-b3cf-07595b2cb5a4" providerId="ADAL" clId="{98CE3843-3E2F-4C1B-A9D0-4037E1E2A0B7}" dt="2022-09-03T01:56:52.343" v="5161" actId="478"/>
          <ac:grpSpMkLst>
            <pc:docMk/>
            <pc:sldMk cId="2646521672" sldId="349"/>
            <ac:grpSpMk id="5" creationId="{D1CA3257-CDBC-CC82-09C9-72AA722748BC}"/>
          </ac:grpSpMkLst>
        </pc:grpChg>
        <pc:picChg chg="add mod">
          <ac:chgData name="Ahmad Dzikrullah Akbar" userId="328a139b-ca5d-47f1-b3cf-07595b2cb5a4" providerId="ADAL" clId="{98CE3843-3E2F-4C1B-A9D0-4037E1E2A0B7}" dt="2022-09-03T03:57:22.263" v="5369" actId="1076"/>
          <ac:picMkLst>
            <pc:docMk/>
            <pc:sldMk cId="2646521672" sldId="349"/>
            <ac:picMk id="3" creationId="{80D72389-553B-2902-6E89-E09F1DA3AEA7}"/>
          </ac:picMkLst>
        </pc:picChg>
        <pc:picChg chg="del">
          <ac:chgData name="Ahmad Dzikrullah Akbar" userId="328a139b-ca5d-47f1-b3cf-07595b2cb5a4" providerId="ADAL" clId="{98CE3843-3E2F-4C1B-A9D0-4037E1E2A0B7}" dt="2022-09-03T01:55:06.252" v="5080" actId="478"/>
          <ac:picMkLst>
            <pc:docMk/>
            <pc:sldMk cId="2646521672" sldId="349"/>
            <ac:picMk id="4" creationId="{29E18696-F760-7144-C511-63DE3AAB75EF}"/>
          </ac:picMkLst>
        </pc:picChg>
        <pc:picChg chg="del">
          <ac:chgData name="Ahmad Dzikrullah Akbar" userId="328a139b-ca5d-47f1-b3cf-07595b2cb5a4" providerId="ADAL" clId="{98CE3843-3E2F-4C1B-A9D0-4037E1E2A0B7}" dt="2022-09-03T01:56:59.564" v="5164" actId="478"/>
          <ac:picMkLst>
            <pc:docMk/>
            <pc:sldMk cId="2646521672" sldId="349"/>
            <ac:picMk id="6" creationId="{92293201-21C9-BFDF-D3F7-DDF4EB8A5B68}"/>
          </ac:picMkLst>
        </pc:picChg>
        <pc:picChg chg="del">
          <ac:chgData name="Ahmad Dzikrullah Akbar" userId="328a139b-ca5d-47f1-b3cf-07595b2cb5a4" providerId="ADAL" clId="{98CE3843-3E2F-4C1B-A9D0-4037E1E2A0B7}" dt="2022-09-03T01:56:54.622" v="5162" actId="478"/>
          <ac:picMkLst>
            <pc:docMk/>
            <pc:sldMk cId="2646521672" sldId="349"/>
            <ac:picMk id="13" creationId="{FECADBD6-3800-9A6D-DD7E-9D52462AAF65}"/>
          </ac:picMkLst>
        </pc:picChg>
      </pc:sldChg>
      <pc:sldChg chg="addSp delSp modSp add mod">
        <pc:chgData name="Ahmad Dzikrullah Akbar" userId="328a139b-ca5d-47f1-b3cf-07595b2cb5a4" providerId="ADAL" clId="{98CE3843-3E2F-4C1B-A9D0-4037E1E2A0B7}" dt="2022-09-03T04:41:16.451" v="5569" actId="14100"/>
        <pc:sldMkLst>
          <pc:docMk/>
          <pc:sldMk cId="2320688267" sldId="350"/>
        </pc:sldMkLst>
        <pc:spChg chg="del">
          <ac:chgData name="Ahmad Dzikrullah Akbar" userId="328a139b-ca5d-47f1-b3cf-07595b2cb5a4" providerId="ADAL" clId="{98CE3843-3E2F-4C1B-A9D0-4037E1E2A0B7}" dt="2022-09-03T04:40:31.861" v="5557" actId="478"/>
          <ac:spMkLst>
            <pc:docMk/>
            <pc:sldMk cId="2320688267" sldId="350"/>
            <ac:spMk id="3" creationId="{628257F9-6743-63A6-6CF5-BAF6BCA0C857}"/>
          </ac:spMkLst>
        </pc:spChg>
        <pc:spChg chg="del">
          <ac:chgData name="Ahmad Dzikrullah Akbar" userId="328a139b-ca5d-47f1-b3cf-07595b2cb5a4" providerId="ADAL" clId="{98CE3843-3E2F-4C1B-A9D0-4037E1E2A0B7}" dt="2022-09-03T04:40:31.861" v="5557" actId="478"/>
          <ac:spMkLst>
            <pc:docMk/>
            <pc:sldMk cId="2320688267" sldId="350"/>
            <ac:spMk id="4" creationId="{2EF6074E-4B0C-814C-532C-86BF098D5841}"/>
          </ac:spMkLst>
        </pc:spChg>
        <pc:spChg chg="del">
          <ac:chgData name="Ahmad Dzikrullah Akbar" userId="328a139b-ca5d-47f1-b3cf-07595b2cb5a4" providerId="ADAL" clId="{98CE3843-3E2F-4C1B-A9D0-4037E1E2A0B7}" dt="2022-09-03T04:40:31.861" v="5557" actId="478"/>
          <ac:spMkLst>
            <pc:docMk/>
            <pc:sldMk cId="2320688267" sldId="350"/>
            <ac:spMk id="6" creationId="{59BEF2D3-C2BB-EB57-32CA-BF926D516194}"/>
          </ac:spMkLst>
        </pc:spChg>
        <pc:spChg chg="del">
          <ac:chgData name="Ahmad Dzikrullah Akbar" userId="328a139b-ca5d-47f1-b3cf-07595b2cb5a4" providerId="ADAL" clId="{98CE3843-3E2F-4C1B-A9D0-4037E1E2A0B7}" dt="2022-09-03T04:40:34.430" v="5558" actId="478"/>
          <ac:spMkLst>
            <pc:docMk/>
            <pc:sldMk cId="2320688267" sldId="350"/>
            <ac:spMk id="7" creationId="{E94158A6-C3BC-333C-30E6-70F987B4B82A}"/>
          </ac:spMkLst>
        </pc:spChg>
        <pc:picChg chg="del">
          <ac:chgData name="Ahmad Dzikrullah Akbar" userId="328a139b-ca5d-47f1-b3cf-07595b2cb5a4" providerId="ADAL" clId="{98CE3843-3E2F-4C1B-A9D0-4037E1E2A0B7}" dt="2022-09-03T04:40:31.861" v="5557" actId="478"/>
          <ac:picMkLst>
            <pc:docMk/>
            <pc:sldMk cId="2320688267" sldId="350"/>
            <ac:picMk id="5" creationId="{D42B1C54-DD7D-2D65-8AA5-9DA86D0E5940}"/>
          </ac:picMkLst>
        </pc:picChg>
        <pc:picChg chg="del">
          <ac:chgData name="Ahmad Dzikrullah Akbar" userId="328a139b-ca5d-47f1-b3cf-07595b2cb5a4" providerId="ADAL" clId="{98CE3843-3E2F-4C1B-A9D0-4037E1E2A0B7}" dt="2022-09-03T04:40:31.861" v="5557" actId="478"/>
          <ac:picMkLst>
            <pc:docMk/>
            <pc:sldMk cId="2320688267" sldId="350"/>
            <ac:picMk id="9" creationId="{20622630-BD21-F621-94D4-D5C04BD3D390}"/>
          </ac:picMkLst>
        </pc:picChg>
        <pc:picChg chg="del">
          <ac:chgData name="Ahmad Dzikrullah Akbar" userId="328a139b-ca5d-47f1-b3cf-07595b2cb5a4" providerId="ADAL" clId="{98CE3843-3E2F-4C1B-A9D0-4037E1E2A0B7}" dt="2022-09-03T04:40:31.861" v="5557" actId="478"/>
          <ac:picMkLst>
            <pc:docMk/>
            <pc:sldMk cId="2320688267" sldId="350"/>
            <ac:picMk id="10" creationId="{1CCFCC60-CB42-DCA1-FEF8-A9D0B87B19C0}"/>
          </ac:picMkLst>
        </pc:picChg>
        <pc:picChg chg="del">
          <ac:chgData name="Ahmad Dzikrullah Akbar" userId="328a139b-ca5d-47f1-b3cf-07595b2cb5a4" providerId="ADAL" clId="{98CE3843-3E2F-4C1B-A9D0-4037E1E2A0B7}" dt="2022-09-03T04:40:31.861" v="5557" actId="478"/>
          <ac:picMkLst>
            <pc:docMk/>
            <pc:sldMk cId="2320688267" sldId="350"/>
            <ac:picMk id="11" creationId="{FE873AAC-F456-6453-5F95-350F894AC16F}"/>
          </ac:picMkLst>
        </pc:picChg>
        <pc:picChg chg="add mod">
          <ac:chgData name="Ahmad Dzikrullah Akbar" userId="328a139b-ca5d-47f1-b3cf-07595b2cb5a4" providerId="ADAL" clId="{98CE3843-3E2F-4C1B-A9D0-4037E1E2A0B7}" dt="2022-09-03T04:41:16.451" v="5569" actId="14100"/>
          <ac:picMkLst>
            <pc:docMk/>
            <pc:sldMk cId="2320688267" sldId="350"/>
            <ac:picMk id="12" creationId="{FB32C91C-4120-DFB9-C876-2B379341DA6B}"/>
          </ac:picMkLst>
        </pc:picChg>
        <pc:picChg chg="add mod">
          <ac:chgData name="Ahmad Dzikrullah Akbar" userId="328a139b-ca5d-47f1-b3cf-07595b2cb5a4" providerId="ADAL" clId="{98CE3843-3E2F-4C1B-A9D0-4037E1E2A0B7}" dt="2022-09-03T04:41:14.305" v="5568" actId="14100"/>
          <ac:picMkLst>
            <pc:docMk/>
            <pc:sldMk cId="2320688267" sldId="350"/>
            <ac:picMk id="14" creationId="{7206C4C6-6C90-45E0-E7A8-777BE257A9CA}"/>
          </ac:picMkLst>
        </pc:picChg>
      </pc:sldChg>
    </pc:docChg>
  </pc:docChgLst>
  <pc:docChgLst>
    <pc:chgData name="Hakhi Gya Yektianto" userId="9ad897d1-5b52-4f08-af7f-d1165d843747" providerId="ADAL" clId="{71AA643C-54CE-49B1-977C-3EE4DDCD4F54}"/>
    <pc:docChg chg="undo custSel modSld">
      <pc:chgData name="Hakhi Gya Yektianto" userId="9ad897d1-5b52-4f08-af7f-d1165d843747" providerId="ADAL" clId="{71AA643C-54CE-49B1-977C-3EE4DDCD4F54}" dt="2022-07-22T06:07:43.374" v="172" actId="20577"/>
      <pc:docMkLst>
        <pc:docMk/>
      </pc:docMkLst>
      <pc:sldChg chg="addSp delSp modSp mod">
        <pc:chgData name="Hakhi Gya Yektianto" userId="9ad897d1-5b52-4f08-af7f-d1165d843747" providerId="ADAL" clId="{71AA643C-54CE-49B1-977C-3EE4DDCD4F54}" dt="2022-07-22T06:07:43.374" v="172" actId="20577"/>
        <pc:sldMkLst>
          <pc:docMk/>
          <pc:sldMk cId="2865896058" sldId="339"/>
        </pc:sldMkLst>
        <pc:spChg chg="add del mod">
          <ac:chgData name="Hakhi Gya Yektianto" userId="9ad897d1-5b52-4f08-af7f-d1165d843747" providerId="ADAL" clId="{71AA643C-54CE-49B1-977C-3EE4DDCD4F54}" dt="2022-07-22T04:36:02.004" v="17" actId="478"/>
          <ac:spMkLst>
            <pc:docMk/>
            <pc:sldMk cId="2865896058" sldId="339"/>
            <ac:spMk id="9" creationId="{21980FF3-3171-E9B7-96D5-E5AB80591DC7}"/>
          </ac:spMkLst>
        </pc:spChg>
        <pc:spChg chg="add mod">
          <ac:chgData name="Hakhi Gya Yektianto" userId="9ad897d1-5b52-4f08-af7f-d1165d843747" providerId="ADAL" clId="{71AA643C-54CE-49B1-977C-3EE4DDCD4F54}" dt="2022-07-22T06:07:43.374" v="172" actId="20577"/>
          <ac:spMkLst>
            <pc:docMk/>
            <pc:sldMk cId="2865896058" sldId="339"/>
            <ac:spMk id="11" creationId="{800195E0-5DF9-7143-1AF7-DA61A1ECD2EE}"/>
          </ac:spMkLst>
        </pc:spChg>
        <pc:spChg chg="mod">
          <ac:chgData name="Hakhi Gya Yektianto" userId="9ad897d1-5b52-4f08-af7f-d1165d843747" providerId="ADAL" clId="{71AA643C-54CE-49B1-977C-3EE4DDCD4F54}" dt="2022-07-22T06:07:30.985" v="136" actId="20577"/>
          <ac:spMkLst>
            <pc:docMk/>
            <pc:sldMk cId="2865896058" sldId="339"/>
            <ac:spMk id="47" creationId="{3270E7B0-280D-488B-55C3-53FD6A6053FE}"/>
          </ac:spMkLst>
        </pc:spChg>
        <pc:spChg chg="mod">
          <ac:chgData name="Hakhi Gya Yektianto" userId="9ad897d1-5b52-4f08-af7f-d1165d843747" providerId="ADAL" clId="{71AA643C-54CE-49B1-977C-3EE4DDCD4F54}" dt="2022-07-22T04:35:22.483" v="11" actId="1076"/>
          <ac:spMkLst>
            <pc:docMk/>
            <pc:sldMk cId="2865896058" sldId="339"/>
            <ac:spMk id="49" creationId="{E2F14B09-0093-5855-E26F-BE094CFFBBA0}"/>
          </ac:spMkLst>
        </pc:spChg>
        <pc:grpChg chg="add mod">
          <ac:chgData name="Hakhi Gya Yektianto" userId="9ad897d1-5b52-4f08-af7f-d1165d843747" providerId="ADAL" clId="{71AA643C-54CE-49B1-977C-3EE4DDCD4F54}" dt="2022-07-22T04:35:07.705" v="9" actId="164"/>
          <ac:grpSpMkLst>
            <pc:docMk/>
            <pc:sldMk cId="2865896058" sldId="339"/>
            <ac:grpSpMk id="5" creationId="{D1CA3257-CDBC-CC82-09C9-72AA722748BC}"/>
          </ac:grpSpMkLst>
        </pc:grpChg>
        <pc:picChg chg="add del mod modCrop">
          <ac:chgData name="Hakhi Gya Yektianto" userId="9ad897d1-5b52-4f08-af7f-d1165d843747" providerId="ADAL" clId="{71AA643C-54CE-49B1-977C-3EE4DDCD4F54}" dt="2022-07-22T06:05:08.909" v="80" actId="478"/>
          <ac:picMkLst>
            <pc:docMk/>
            <pc:sldMk cId="2865896058" sldId="339"/>
            <ac:picMk id="3" creationId="{C27B6C55-CB1D-D753-613D-36FF8113E4EB}"/>
          </ac:picMkLst>
        </pc:picChg>
        <pc:picChg chg="mod">
          <ac:chgData name="Hakhi Gya Yektianto" userId="9ad897d1-5b52-4f08-af7f-d1165d843747" providerId="ADAL" clId="{71AA643C-54CE-49B1-977C-3EE4DDCD4F54}" dt="2022-07-22T04:35:14.657" v="10" actId="1076"/>
          <ac:picMkLst>
            <pc:docMk/>
            <pc:sldMk cId="2865896058" sldId="339"/>
            <ac:picMk id="8" creationId="{AB922990-C674-BC0B-4DD9-3D86F1EAA903}"/>
          </ac:picMkLst>
        </pc:picChg>
        <pc:picChg chg="add mod modCrop">
          <ac:chgData name="Hakhi Gya Yektianto" userId="9ad897d1-5b52-4f08-af7f-d1165d843747" providerId="ADAL" clId="{71AA643C-54CE-49B1-977C-3EE4DDCD4F54}" dt="2022-07-22T06:06:56.802" v="98" actId="1037"/>
          <ac:picMkLst>
            <pc:docMk/>
            <pc:sldMk cId="2865896058" sldId="339"/>
            <ac:picMk id="13" creationId="{FECADBD6-3800-9A6D-DD7E-9D52462AAF65}"/>
          </ac:picMkLst>
        </pc:picChg>
      </pc:sldChg>
    </pc:docChg>
  </pc:docChgLst>
  <pc:docChgLst>
    <pc:chgData name="MUHAMMAD ALFIYAN ZULFA" userId="S::alfiyan.205012@mhs.its.ac.id::f5d5cb97-d7bc-4fef-a04e-57b790fe7382" providerId="AD" clId="Web-{15326508-FB5D-DEBF-309F-4A906EBB9740}"/>
    <pc:docChg chg="modSld">
      <pc:chgData name="MUHAMMAD ALFIYAN ZULFA" userId="S::alfiyan.205012@mhs.its.ac.id::f5d5cb97-d7bc-4fef-a04e-57b790fe7382" providerId="AD" clId="Web-{15326508-FB5D-DEBF-309F-4A906EBB9740}" dt="2022-09-03T02:09:06.801" v="456" actId="1076"/>
      <pc:docMkLst>
        <pc:docMk/>
      </pc:docMkLst>
      <pc:sldChg chg="delSp modSp">
        <pc:chgData name="MUHAMMAD ALFIYAN ZULFA" userId="S::alfiyan.205012@mhs.its.ac.id::f5d5cb97-d7bc-4fef-a04e-57b790fe7382" providerId="AD" clId="Web-{15326508-FB5D-DEBF-309F-4A906EBB9740}" dt="2022-09-03T01:57:34.031" v="143" actId="20577"/>
        <pc:sldMkLst>
          <pc:docMk/>
          <pc:sldMk cId="577785367" sldId="337"/>
        </pc:sldMkLst>
        <pc:spChg chg="mod">
          <ac:chgData name="MUHAMMAD ALFIYAN ZULFA" userId="S::alfiyan.205012@mhs.its.ac.id::f5d5cb97-d7bc-4fef-a04e-57b790fe7382" providerId="AD" clId="Web-{15326508-FB5D-DEBF-309F-4A906EBB9740}" dt="2022-09-03T01:56:03.857" v="33" actId="20577"/>
          <ac:spMkLst>
            <pc:docMk/>
            <pc:sldMk cId="577785367" sldId="337"/>
            <ac:spMk id="5" creationId="{4A4790C9-59BF-4AD4-410B-66F5FC675228}"/>
          </ac:spMkLst>
        </pc:spChg>
        <pc:spChg chg="mod">
          <ac:chgData name="MUHAMMAD ALFIYAN ZULFA" userId="S::alfiyan.205012@mhs.its.ac.id::f5d5cb97-d7bc-4fef-a04e-57b790fe7382" providerId="AD" clId="Web-{15326508-FB5D-DEBF-309F-4A906EBB9740}" dt="2022-09-03T01:56:29.889" v="58" actId="14100"/>
          <ac:spMkLst>
            <pc:docMk/>
            <pc:sldMk cId="577785367" sldId="337"/>
            <ac:spMk id="6" creationId="{2CA389BB-7A66-2CD7-F48C-85DA26B697C9}"/>
          </ac:spMkLst>
        </pc:spChg>
        <pc:spChg chg="del">
          <ac:chgData name="MUHAMMAD ALFIYAN ZULFA" userId="S::alfiyan.205012@mhs.its.ac.id::f5d5cb97-d7bc-4fef-a04e-57b790fe7382" providerId="AD" clId="Web-{15326508-FB5D-DEBF-309F-4A906EBB9740}" dt="2022-09-03T01:55:36.309" v="22"/>
          <ac:spMkLst>
            <pc:docMk/>
            <pc:sldMk cId="577785367" sldId="337"/>
            <ac:spMk id="8" creationId="{979454E2-21D5-4838-D392-B6D1F9CE9418}"/>
          </ac:spMkLst>
        </pc:spChg>
        <pc:spChg chg="mod">
          <ac:chgData name="MUHAMMAD ALFIYAN ZULFA" userId="S::alfiyan.205012@mhs.its.ac.id::f5d5cb97-d7bc-4fef-a04e-57b790fe7382" providerId="AD" clId="Web-{15326508-FB5D-DEBF-309F-4A906EBB9740}" dt="2022-09-03T01:57:34.031" v="143" actId="20577"/>
          <ac:spMkLst>
            <pc:docMk/>
            <pc:sldMk cId="577785367" sldId="337"/>
            <ac:spMk id="9" creationId="{9F0B9C6C-1D9E-B72F-99CA-F17AF26E1978}"/>
          </ac:spMkLst>
        </pc:spChg>
        <pc:spChg chg="del">
          <ac:chgData name="MUHAMMAD ALFIYAN ZULFA" userId="S::alfiyan.205012@mhs.its.ac.id::f5d5cb97-d7bc-4fef-a04e-57b790fe7382" providerId="AD" clId="Web-{15326508-FB5D-DEBF-309F-4A906EBB9740}" dt="2022-09-03T01:55:07.371" v="5"/>
          <ac:spMkLst>
            <pc:docMk/>
            <pc:sldMk cId="577785367" sldId="337"/>
            <ac:spMk id="16" creationId="{E7CD91E7-F01A-69D4-E9ED-015557D81125}"/>
          </ac:spMkLst>
        </pc:spChg>
        <pc:picChg chg="mod">
          <ac:chgData name="MUHAMMAD ALFIYAN ZULFA" userId="S::alfiyan.205012@mhs.its.ac.id::f5d5cb97-d7bc-4fef-a04e-57b790fe7382" providerId="AD" clId="Web-{15326508-FB5D-DEBF-309F-4A906EBB9740}" dt="2022-09-03T01:56:42.858" v="61" actId="14100"/>
          <ac:picMkLst>
            <pc:docMk/>
            <pc:sldMk cId="577785367" sldId="337"/>
            <ac:picMk id="7" creationId="{28C7E056-8582-349D-7EBA-EFE6CA1C33CB}"/>
          </ac:picMkLst>
        </pc:picChg>
        <pc:picChg chg="del">
          <ac:chgData name="MUHAMMAD ALFIYAN ZULFA" userId="S::alfiyan.205012@mhs.its.ac.id::f5d5cb97-d7bc-4fef-a04e-57b790fe7382" providerId="AD" clId="Web-{15326508-FB5D-DEBF-309F-4A906EBB9740}" dt="2022-09-03T01:55:08.886" v="6"/>
          <ac:picMkLst>
            <pc:docMk/>
            <pc:sldMk cId="577785367" sldId="337"/>
            <ac:picMk id="15" creationId="{425211DD-163F-B396-871C-7BC64D4E3976}"/>
          </ac:picMkLst>
        </pc:picChg>
        <pc:picChg chg="mod">
          <ac:chgData name="MUHAMMAD ALFIYAN ZULFA" userId="S::alfiyan.205012@mhs.its.ac.id::f5d5cb97-d7bc-4fef-a04e-57b790fe7382" providerId="AD" clId="Web-{15326508-FB5D-DEBF-309F-4A906EBB9740}" dt="2022-09-03T01:55:33.356" v="20" actId="1076"/>
          <ac:picMkLst>
            <pc:docMk/>
            <pc:sldMk cId="577785367" sldId="337"/>
            <ac:picMk id="17" creationId="{1AC69207-B785-8456-3E93-F961E6E1A49C}"/>
          </ac:picMkLst>
        </pc:picChg>
        <pc:picChg chg="mod">
          <ac:chgData name="MUHAMMAD ALFIYAN ZULFA" userId="S::alfiyan.205012@mhs.its.ac.id::f5d5cb97-d7bc-4fef-a04e-57b790fe7382" providerId="AD" clId="Web-{15326508-FB5D-DEBF-309F-4A906EBB9740}" dt="2022-09-03T01:55:33.387" v="21" actId="1076"/>
          <ac:picMkLst>
            <pc:docMk/>
            <pc:sldMk cId="577785367" sldId="337"/>
            <ac:picMk id="18" creationId="{D1D5959E-A356-FE68-46BE-717C435C27DD}"/>
          </ac:picMkLst>
        </pc:picChg>
      </pc:sldChg>
      <pc:sldChg chg="modSp">
        <pc:chgData name="MUHAMMAD ALFIYAN ZULFA" userId="S::alfiyan.205012@mhs.its.ac.id::f5d5cb97-d7bc-4fef-a04e-57b790fe7382" providerId="AD" clId="Web-{15326508-FB5D-DEBF-309F-4A906EBB9740}" dt="2022-09-03T01:54:09.739" v="1" actId="1076"/>
        <pc:sldMkLst>
          <pc:docMk/>
          <pc:sldMk cId="2865896058" sldId="339"/>
        </pc:sldMkLst>
        <pc:spChg chg="mod">
          <ac:chgData name="MUHAMMAD ALFIYAN ZULFA" userId="S::alfiyan.205012@mhs.its.ac.id::f5d5cb97-d7bc-4fef-a04e-57b790fe7382" providerId="AD" clId="Web-{15326508-FB5D-DEBF-309F-4A906EBB9740}" dt="2022-09-03T01:54:09.739" v="1" actId="1076"/>
          <ac:spMkLst>
            <pc:docMk/>
            <pc:sldMk cId="2865896058" sldId="339"/>
            <ac:spMk id="45" creationId="{0E65B386-4E95-3942-5BA5-CDA0CFE67599}"/>
          </ac:spMkLst>
        </pc:spChg>
      </pc:sldChg>
      <pc:sldChg chg="addSp delSp modSp">
        <pc:chgData name="MUHAMMAD ALFIYAN ZULFA" userId="S::alfiyan.205012@mhs.its.ac.id::f5d5cb97-d7bc-4fef-a04e-57b790fe7382" providerId="AD" clId="Web-{15326508-FB5D-DEBF-309F-4A906EBB9740}" dt="2022-09-03T02:09:06.801" v="456" actId="1076"/>
        <pc:sldMkLst>
          <pc:docMk/>
          <pc:sldMk cId="1940644893" sldId="341"/>
        </pc:sldMkLst>
        <pc:spChg chg="mod">
          <ac:chgData name="MUHAMMAD ALFIYAN ZULFA" userId="S::alfiyan.205012@mhs.its.ac.id::f5d5cb97-d7bc-4fef-a04e-57b790fe7382" providerId="AD" clId="Web-{15326508-FB5D-DEBF-309F-4A906EBB9740}" dt="2022-09-03T02:09:06.801" v="456" actId="1076"/>
          <ac:spMkLst>
            <pc:docMk/>
            <pc:sldMk cId="1940644893" sldId="341"/>
            <ac:spMk id="28" creationId="{EBC3CCD0-DC60-1016-4420-E77FC8A16ADF}"/>
          </ac:spMkLst>
        </pc:spChg>
        <pc:graphicFrameChg chg="add mod modGraphic">
          <ac:chgData name="MUHAMMAD ALFIYAN ZULFA" userId="S::alfiyan.205012@mhs.its.ac.id::f5d5cb97-d7bc-4fef-a04e-57b790fe7382" providerId="AD" clId="Web-{15326508-FB5D-DEBF-309F-4A906EBB9740}" dt="2022-09-03T02:08:55.519" v="447" actId="1076"/>
          <ac:graphicFrameMkLst>
            <pc:docMk/>
            <pc:sldMk cId="1940644893" sldId="341"/>
            <ac:graphicFrameMk id="2" creationId="{7A9CCBFC-6A84-0FB6-F903-1AAFA2A82D36}"/>
          </ac:graphicFrameMkLst>
        </pc:graphicFrameChg>
        <pc:picChg chg="del mod">
          <ac:chgData name="MUHAMMAD ALFIYAN ZULFA" userId="S::alfiyan.205012@mhs.its.ac.id::f5d5cb97-d7bc-4fef-a04e-57b790fe7382" providerId="AD" clId="Web-{15326508-FB5D-DEBF-309F-4A906EBB9740}" dt="2022-09-03T02:08:24.128" v="431"/>
          <ac:picMkLst>
            <pc:docMk/>
            <pc:sldMk cId="1940644893" sldId="341"/>
            <ac:picMk id="4" creationId="{F0CF17D2-E79B-14CF-3F0A-067848C4A353}"/>
          </ac:picMkLst>
        </pc:picChg>
      </pc:sldChg>
      <pc:sldChg chg="modSp">
        <pc:chgData name="MUHAMMAD ALFIYAN ZULFA" userId="S::alfiyan.205012@mhs.its.ac.id::f5d5cb97-d7bc-4fef-a04e-57b790fe7382" providerId="AD" clId="Web-{15326508-FB5D-DEBF-309F-4A906EBB9740}" dt="2022-09-03T02:00:15.942" v="237" actId="14100"/>
        <pc:sldMkLst>
          <pc:docMk/>
          <pc:sldMk cId="730300843" sldId="343"/>
        </pc:sldMkLst>
        <pc:spChg chg="mod">
          <ac:chgData name="MUHAMMAD ALFIYAN ZULFA" userId="S::alfiyan.205012@mhs.its.ac.id::f5d5cb97-d7bc-4fef-a04e-57b790fe7382" providerId="AD" clId="Web-{15326508-FB5D-DEBF-309F-4A906EBB9740}" dt="2022-09-03T02:00:15.942" v="237" actId="14100"/>
          <ac:spMkLst>
            <pc:docMk/>
            <pc:sldMk cId="730300843" sldId="343"/>
            <ac:spMk id="6" creationId="{59BEF2D3-C2BB-EB57-32CA-BF926D51619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19294-4AD8-4E9B-B6CB-6A20C6CC7FFE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8B8A8-FA97-463E-8FFD-D109D1A4A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92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Seteah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progress cashflow,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beranjakk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output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sementara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output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idbagi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2: hardware/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software/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lunak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Pada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pengerjaan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mekanis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elektronik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Pengerjaan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mekanik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100% dan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kiri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pertama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menujukkan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anggota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kami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memasang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digital caliper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cetakan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beton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dimodifikasi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Kedua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yakni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proses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memasang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konektor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caliper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menghubungkan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cetakan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elektronik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box.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Ketifga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yakni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integrasi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kesemua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cetakan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elektronik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Lalu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segi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yakni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menyusun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komponen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menjalankan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Namun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masiih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kendala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yakni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micro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sd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belum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menulis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card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diberikan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agar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backup data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kendala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jaringan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8B8A8-FA97-463E-8FFD-D109D1A4A8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35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output software,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 point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penting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yakni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8B8A8-FA97-463E-8FFD-D109D1A4A8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52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C44F9-E445-428E-BE78-10A2003AE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233F9-4CB4-E067-A2EC-A8FED3B20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E39BA-5964-6255-ECE8-C984E40B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21F0F-652B-8A88-97C3-B179B0935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113C7-67FC-E2A4-4978-977695BE3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05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F446-DF51-79C5-7BC4-BEB364DB9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DF2261-8087-9F19-D0EB-2FDC2A066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287D7-D249-9848-0E2F-AFE24E90F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315DD-FD38-90D6-37B9-4765A0DBD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C6FDC-E5A9-A2A5-96CB-E42BB1870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20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49E843-15EA-5ABD-D4CD-27EC1C945E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89AAAE-8B3F-8DEC-724C-586297FB7F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9EA5F-F05F-77F8-ABA2-5066DAC90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2525B-6B22-AE4C-A36E-E1D60BD71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83917-D2B8-E63D-A8DB-7B999BF93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DA7E3-7F07-2976-ED5B-9DDD8FF7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5EE4A-858A-09C6-A5FA-5F031F9D6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92B0D-AEE4-0D91-28CD-006B3A4B2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59618-B92F-8864-F010-7F845C85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C5B2A-7D54-DAF4-D0CC-3DA373BA4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4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B935-2DDD-0CC0-C3EF-A3AE6A487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5121C-68A9-A043-9CB2-FBDB2C8FB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A6B84-FE6B-4323-5D63-92F9794DA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0F73F-6CCC-467F-0761-A1C209101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3DB58-1B21-E654-7184-A19603FF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90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7BA45-3E95-3BE5-84CE-4F7970049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C4E08-F307-185D-FDCE-4BB0CB5DF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59313-483D-B889-A042-D7E03D699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3B123-7CA8-4490-54C8-160B881F4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919DC-2A11-20E3-329E-30E13DCB6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4D36C-1E0A-B3AE-C583-A3C4BD01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7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B134F-F227-1875-4705-105A87A8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4574A-74E0-AD59-85A4-68CDDEEA6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BCF87-C5CB-18CA-2B98-777971CEA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687BBE-431F-9326-A194-3FCEF6673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A630A-2551-FF59-FA0B-614B9CC2C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094874-1AA1-5F8F-E08E-FEDB409E8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E238F4-F860-1BF9-24B7-69815B6C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B29BB0-5BE2-0F67-B87A-2947D72A0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78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8D456-C178-3035-44F6-E66475E8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654A8-EB31-61DA-2605-9771889EC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A69D8B-065F-8E8B-A343-59490283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8A337-6D45-8EEB-C5B1-D75790D0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7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80F89B-2666-E5C9-ECAB-28B34FEA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EA0595-C24C-6DE4-E1D3-B8305E11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302D3-AE76-3613-1F63-0876239E7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476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15825-020E-9676-BB87-22A0D1B56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D798D-CB82-74D8-3E68-A73F2621F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DB75B8-FE5B-9664-5638-4FA84E0E7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8C619-DCE3-94A3-7F0B-FCE26A65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0A3CF-7FCC-A734-41D4-C5DD2E22B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540C0-0DDB-878B-D67A-DA2B71A9E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53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6B9FD-6FBF-CA79-3308-48D119921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669571-8420-C48A-1A3B-C48C3F3333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7B9EB-5F40-8993-C434-C03C1540B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0FCF9-4E3D-F7BC-41D6-790D45D8F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56A7C-3B8F-062C-0413-5D091DED7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8B21A-3B2E-FA80-6BA0-62038E5A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25CEC8-0157-A7C7-7CAA-E6F67461D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29196-0662-5D14-6239-FF97C64C6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C7DAE-4108-E52E-D1F2-157E9DDEB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2A0C2-915E-478E-B962-6C6F6EE134C0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1F5C1-59E2-6C1C-482D-0CA8B6A28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08597-7B22-562A-C4BD-642D3CEF0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95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://www.pngall.com/data-center-png" TargetMode="External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5836B56-BA33-42D2-957A-C5629A15B72F}"/>
              </a:ext>
            </a:extLst>
          </p:cNvPr>
          <p:cNvSpPr/>
          <p:nvPr/>
        </p:nvSpPr>
        <p:spPr>
          <a:xfrm>
            <a:off x="295564" y="183628"/>
            <a:ext cx="11397672" cy="4533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6B5DE17-8484-4AA2-1F66-317C62D2FC17}"/>
              </a:ext>
            </a:extLst>
          </p:cNvPr>
          <p:cNvSpPr txBox="1">
            <a:spLocks/>
          </p:cNvSpPr>
          <p:nvPr/>
        </p:nvSpPr>
        <p:spPr>
          <a:xfrm>
            <a:off x="2016853" y="729257"/>
            <a:ext cx="7652288" cy="2188292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ea typeface="Lato Heavy" panose="020F0502020204030203" pitchFamily="34" charset="0"/>
                <a:cs typeface="Aharoni" panose="02010803020104030203" pitchFamily="2" charset="-79"/>
              </a:rPr>
              <a:t>SISTEM AKUISISI DATA BERBASIS WIRELESS UNTUK EVALUASI EFEK PANAS HIDRASI BETON PADA UMUR AWAL</a:t>
            </a:r>
            <a:endParaRPr lang="en-US" sz="180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erlin Sans FB" panose="020E0602020502020306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pic>
        <p:nvPicPr>
          <p:cNvPr id="6" name="Gambar 15">
            <a:extLst>
              <a:ext uri="{FF2B5EF4-FFF2-40B4-BE49-F238E27FC236}">
                <a16:creationId xmlns:a16="http://schemas.microsoft.com/office/drawing/2014/main" id="{48907EF0-AA86-3CE8-5BD0-68EBC19EC2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092" y="6010076"/>
            <a:ext cx="659713" cy="659713"/>
          </a:xfrm>
          <a:prstGeom prst="rect">
            <a:avLst/>
          </a:prstGeom>
        </p:spPr>
      </p:pic>
      <p:pic>
        <p:nvPicPr>
          <p:cNvPr id="8" name="Gambar 2">
            <a:extLst>
              <a:ext uri="{FF2B5EF4-FFF2-40B4-BE49-F238E27FC236}">
                <a16:creationId xmlns:a16="http://schemas.microsoft.com/office/drawing/2014/main" id="{923531BB-823F-9A55-9D14-1563C5D219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6" y="6014659"/>
            <a:ext cx="667837" cy="667837"/>
          </a:xfrm>
          <a:prstGeom prst="rect">
            <a:avLst/>
          </a:prstGeom>
        </p:spPr>
      </p:pic>
      <p:pic>
        <p:nvPicPr>
          <p:cNvPr id="9" name="Gambar 7">
            <a:extLst>
              <a:ext uri="{FF2B5EF4-FFF2-40B4-BE49-F238E27FC236}">
                <a16:creationId xmlns:a16="http://schemas.microsoft.com/office/drawing/2014/main" id="{B4F602DD-BC12-BCFD-98A9-BCBE305E98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07" y="5864348"/>
            <a:ext cx="1788389" cy="1005968"/>
          </a:xfrm>
          <a:prstGeom prst="rect">
            <a:avLst/>
          </a:prstGeom>
        </p:spPr>
      </p:pic>
      <p:pic>
        <p:nvPicPr>
          <p:cNvPr id="10" name="Gambar 18">
            <a:extLst>
              <a:ext uri="{FF2B5EF4-FFF2-40B4-BE49-F238E27FC236}">
                <a16:creationId xmlns:a16="http://schemas.microsoft.com/office/drawing/2014/main" id="{1D2B8DED-9DBD-91F1-6809-8223F55D1E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195" y="6010076"/>
            <a:ext cx="1475684" cy="7747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2C7A19-54B1-265D-4E87-0889C666F3A2}"/>
              </a:ext>
            </a:extLst>
          </p:cNvPr>
          <p:cNvSpPr txBox="1"/>
          <p:nvPr/>
        </p:nvSpPr>
        <p:spPr>
          <a:xfrm>
            <a:off x="3247578" y="4774289"/>
            <a:ext cx="51908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b="1">
                <a:solidFill>
                  <a:srgbClr val="FF0000"/>
                </a:solidFill>
                <a:effectLst>
                  <a:outerShdw blurRad="355600" dist="38100" dir="5400000" sx="97000" sy="97000" algn="t" rotWithShape="0">
                    <a:prstClr val="black">
                      <a:alpha val="40000"/>
                    </a:prstClr>
                  </a:outerShdw>
                </a:effectLst>
                <a:latin typeface="Abadi" panose="020B0604020104020204" pitchFamily="34" charset="0"/>
                <a:ea typeface="Calibri" panose="020F0502020204030204" pitchFamily="34" charset="0"/>
                <a:cs typeface="Aharoni" panose="02010803020104030203" pitchFamily="2" charset="-79"/>
              </a:rPr>
              <a:t>Pelatihan Presentasi PKP2, </a:t>
            </a:r>
          </a:p>
          <a:p>
            <a:r>
              <a:rPr lang="en-US" sz="1400" b="1">
                <a:solidFill>
                  <a:srgbClr val="FF0000"/>
                </a:solidFill>
                <a:effectLst>
                  <a:outerShdw blurRad="355600" dist="38100" dir="5400000" sx="97000" sy="97000" algn="t" rotWithShape="0">
                    <a:prstClr val="black">
                      <a:alpha val="40000"/>
                    </a:prstClr>
                  </a:outerShdw>
                </a:effectLst>
                <a:latin typeface="Abadi" panose="020B0604020104020204" pitchFamily="34" charset="0"/>
                <a:ea typeface="Calibri" panose="020F0502020204030204" pitchFamily="34" charset="0"/>
                <a:cs typeface="Aharoni" panose="02010803020104030203" pitchFamily="2" charset="-79"/>
              </a:rPr>
              <a:t>PROGRAM KREATIVITAS MAHASISWA – KARSA CIPTA</a:t>
            </a:r>
            <a:r>
              <a:rPr lang="id-ID" sz="1400" b="1">
                <a:solidFill>
                  <a:srgbClr val="FF0000"/>
                </a:solidFill>
                <a:effectLst>
                  <a:outerShdw blurRad="355600" dist="38100" dir="5400000" sx="97000" sy="97000" algn="t" rotWithShape="0">
                    <a:prstClr val="black">
                      <a:alpha val="40000"/>
                    </a:prstClr>
                  </a:outerShdw>
                </a:effectLst>
                <a:latin typeface="Abadi" panose="020B0604020104020204" pitchFamily="34" charset="0"/>
                <a:ea typeface="Calibri" panose="020F0502020204030204" pitchFamily="34" charset="0"/>
                <a:cs typeface="Aharoni" panose="02010803020104030203" pitchFamily="2" charset="-79"/>
              </a:rPr>
              <a:t> ( PKM-KC )</a:t>
            </a:r>
          </a:p>
          <a:p>
            <a:r>
              <a:rPr lang="id-ID" sz="1400" b="1">
                <a:solidFill>
                  <a:srgbClr val="FF0000"/>
                </a:solidFill>
                <a:effectLst>
                  <a:outerShdw blurRad="355600" dist="38100" dir="5400000" sx="97000" sy="97000" algn="t" rotWithShape="0">
                    <a:prstClr val="black">
                      <a:alpha val="40000"/>
                    </a:prstClr>
                  </a:outerShdw>
                </a:effectLst>
                <a:latin typeface="Abadi" panose="020B0604020104020204" pitchFamily="34" charset="0"/>
                <a:cs typeface="Aharoni" panose="02010803020104030203" pitchFamily="2" charset="-79"/>
              </a:rPr>
              <a:t>SURABAYA, 03 September 2022</a:t>
            </a:r>
            <a:endParaRPr lang="en-US" b="1">
              <a:solidFill>
                <a:srgbClr val="FF0000"/>
              </a:solidFill>
              <a:effectLst>
                <a:outerShdw blurRad="355600" dist="38100" dir="5400000" sx="97000" sy="97000" algn="t" rotWithShape="0">
                  <a:prstClr val="black">
                    <a:alpha val="40000"/>
                  </a:prstClr>
                </a:outerShdw>
              </a:effectLst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C017A2DE-56A8-5D0D-735E-03EC82842C27}"/>
              </a:ext>
            </a:extLst>
          </p:cNvPr>
          <p:cNvSpPr txBox="1"/>
          <p:nvPr/>
        </p:nvSpPr>
        <p:spPr>
          <a:xfrm>
            <a:off x="9991674" y="5950662"/>
            <a:ext cx="21854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effectLst>
                  <a:outerShdw blurRad="355600" dist="38100" dir="5400000" sx="97000" sy="97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INSTITUT TEKNOLOGI SEPULUH NOPEMBER </a:t>
            </a:r>
          </a:p>
          <a:p>
            <a:r>
              <a:rPr lang="en-US" sz="1400" b="1">
                <a:effectLst>
                  <a:outerShdw blurRad="355600" dist="38100" dir="5400000" sx="97000" sy="97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SURABAYA</a:t>
            </a:r>
            <a:endParaRPr lang="en-ID" sz="12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4A7FA9-8CE4-CD8D-82A4-71EB6BB0026A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168118" y="1823403"/>
            <a:ext cx="8487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89AA72-78C0-FC13-DA54-3D54BE51FFAD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9669141" y="1823403"/>
            <a:ext cx="8487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342BD57-4310-80E7-956A-A49E1A2774A7}"/>
              </a:ext>
            </a:extLst>
          </p:cNvPr>
          <p:cNvSpPr/>
          <p:nvPr/>
        </p:nvSpPr>
        <p:spPr>
          <a:xfrm>
            <a:off x="295564" y="183627"/>
            <a:ext cx="10500951" cy="251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D1F30FB9-E94B-2379-CA35-F1B7A2EDB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614964"/>
              </p:ext>
            </p:extLst>
          </p:nvPr>
        </p:nvGraphicFramePr>
        <p:xfrm>
          <a:off x="3247578" y="3196001"/>
          <a:ext cx="5190837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0837">
                  <a:extLst>
                    <a:ext uri="{9D8B030D-6E8A-4147-A177-3AD203B41FA5}">
                      <a16:colId xmlns:a16="http://schemas.microsoft.com/office/drawing/2014/main" val="3866991985"/>
                    </a:ext>
                  </a:extLst>
                </a:gridCol>
              </a:tblGrid>
              <a:tr h="171709">
                <a:tc>
                  <a:txBody>
                    <a:bodyPr/>
                    <a:lstStyle/>
                    <a:p>
                      <a:r>
                        <a:rPr lang="id-ID" sz="1600" b="1">
                          <a:solidFill>
                            <a:schemeClr val="tx1"/>
                          </a:solidFill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Tim 2461 </a:t>
                      </a:r>
                      <a:r>
                        <a:rPr lang="id-ID" sz="1200" b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dengan Anggota:</a:t>
                      </a:r>
                      <a:endParaRPr lang="en-US" sz="1200" b="0">
                        <a:solidFill>
                          <a:schemeClr val="tx1"/>
                        </a:solidFill>
                        <a:latin typeface="Arial Nova" panose="020B0504020202020204" pitchFamily="34" charset="0"/>
                        <a:cs typeface="Arabic Typesetting" panose="020B0604020202020204" pitchFamily="66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239269"/>
                  </a:ext>
                </a:extLst>
              </a:tr>
              <a:tr h="1717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400" b="1">
                          <a:solidFill>
                            <a:srgbClr val="002060"/>
                          </a:solidFill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Ahmad Dzikrullah Akbar, </a:t>
                      </a:r>
                      <a:r>
                        <a:rPr lang="id-ID" sz="1400" b="1" err="1">
                          <a:solidFill>
                            <a:srgbClr val="002060"/>
                          </a:solidFill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Hakhi</a:t>
                      </a:r>
                      <a:r>
                        <a:rPr lang="id-ID" sz="1400" b="1">
                          <a:solidFill>
                            <a:srgbClr val="002060"/>
                          </a:solidFill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 Gya </a:t>
                      </a:r>
                      <a:r>
                        <a:rPr lang="id-ID" sz="1400" b="1" err="1">
                          <a:solidFill>
                            <a:srgbClr val="002060"/>
                          </a:solidFill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Yektianto</a:t>
                      </a:r>
                      <a:r>
                        <a:rPr lang="id-ID" sz="1400" b="1">
                          <a:solidFill>
                            <a:srgbClr val="002060"/>
                          </a:solidFill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, Muhammad Faris Zuhairi, Muhammad Alfiyan Zulfa</a:t>
                      </a:r>
                      <a:endParaRPr lang="en-US" sz="1400" b="1">
                        <a:solidFill>
                          <a:srgbClr val="002060"/>
                        </a:solidFill>
                        <a:latin typeface="Arial Nova" panose="020B0504020202020204" pitchFamily="34" charset="0"/>
                        <a:cs typeface="Arabic Typesetting" panose="020B0604020202020204" pitchFamily="66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272147"/>
                  </a:ext>
                </a:extLst>
              </a:tr>
              <a:tr h="171709">
                <a:tc>
                  <a:txBody>
                    <a:bodyPr/>
                    <a:lstStyle/>
                    <a:p>
                      <a:r>
                        <a:rPr lang="id-ID" sz="1200" b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Dosen Pembimbing</a:t>
                      </a:r>
                      <a:endParaRPr lang="en-US" sz="1200" b="0">
                        <a:solidFill>
                          <a:schemeClr val="tx1"/>
                        </a:solidFill>
                        <a:latin typeface="Arial Nova" panose="020B0504020202020204" pitchFamily="34" charset="0"/>
                        <a:cs typeface="Arabic Typesetting" panose="020B0604020202020204" pitchFamily="66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430712"/>
                  </a:ext>
                </a:extLst>
              </a:tr>
              <a:tr h="1717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Ir. </a:t>
                      </a:r>
                      <a:r>
                        <a:rPr lang="en-US" sz="1400" b="1" err="1"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Faimun</a:t>
                      </a:r>
                      <a:r>
                        <a:rPr lang="en-US" sz="1400" b="1"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, M.</a:t>
                      </a:r>
                      <a:r>
                        <a:rPr lang="id-ID" sz="1400" b="1"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 S</a:t>
                      </a:r>
                      <a:r>
                        <a:rPr lang="en-US" sz="1400" b="1"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c</a:t>
                      </a:r>
                      <a:r>
                        <a:rPr lang="en-US" sz="1400" b="1" err="1"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.</a:t>
                      </a:r>
                      <a:r>
                        <a:rPr lang="en-US" sz="1400" b="1"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, Ph.D.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5972446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C34B1A48-831B-F580-D48B-83FE33D6139B}"/>
              </a:ext>
            </a:extLst>
          </p:cNvPr>
          <p:cNvSpPr/>
          <p:nvPr/>
        </p:nvSpPr>
        <p:spPr>
          <a:xfrm>
            <a:off x="10796515" y="449775"/>
            <a:ext cx="896721" cy="190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9DEE89-E5DB-A691-1FF4-107541CB4EEE}"/>
              </a:ext>
            </a:extLst>
          </p:cNvPr>
          <p:cNvSpPr/>
          <p:nvPr/>
        </p:nvSpPr>
        <p:spPr>
          <a:xfrm>
            <a:off x="2478996" y="3009817"/>
            <a:ext cx="1752536" cy="517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/>
              <a:t>TIM 2461</a:t>
            </a: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860112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B7FF2-1F65-AC94-5724-78594E86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483"/>
            <a:ext cx="12192000" cy="577107"/>
          </a:xfrm>
          <a:solidFill>
            <a:srgbClr val="A9D18E"/>
          </a:solidFill>
        </p:spPr>
        <p:txBody>
          <a:bodyPr>
            <a:noAutofit/>
          </a:bodyPr>
          <a:lstStyle/>
          <a:p>
            <a:pPr algn="ctr"/>
            <a:r>
              <a:rPr lang="id-ID" sz="32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PROGRESS</a:t>
            </a:r>
            <a:endParaRPr lang="en-US" sz="3200" b="1">
              <a:solidFill>
                <a:srgbClr val="59595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C6416D-4D04-4F54-36D5-0781766B3CCF}"/>
              </a:ext>
            </a:extLst>
          </p:cNvPr>
          <p:cNvSpPr/>
          <p:nvPr/>
        </p:nvSpPr>
        <p:spPr>
          <a:xfrm>
            <a:off x="1621410" y="5439266"/>
            <a:ext cx="9396920" cy="1115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/>
              <a:t>Berdasarkan rekapitulasi dana, dana</a:t>
            </a:r>
            <a:r>
              <a:rPr lang="en-US"/>
              <a:t> </a:t>
            </a:r>
            <a:r>
              <a:rPr lang="id-ID"/>
              <a:t>yang masuk </a:t>
            </a:r>
            <a:r>
              <a:rPr lang="en-US" err="1"/>
              <a:t>masih</a:t>
            </a:r>
            <a:r>
              <a:rPr lang="en-US"/>
              <a:t> </a:t>
            </a:r>
            <a:r>
              <a:rPr lang="id-ID"/>
              <a:t>kurang 20% dari total dana yang diberikan oleh </a:t>
            </a:r>
            <a:r>
              <a:rPr lang="id-ID" err="1"/>
              <a:t>ristekdikti</a:t>
            </a:r>
            <a:r>
              <a:rPr lang="id-ID"/>
              <a:t>. Sedangkan per tanggal 3/9/2022</a:t>
            </a:r>
            <a:r>
              <a:rPr lang="en-US"/>
              <a:t>, </a:t>
            </a:r>
            <a:r>
              <a:rPr lang="id-ID"/>
              <a:t>dana yang telah </a:t>
            </a:r>
            <a:r>
              <a:rPr lang="en-US"/>
              <a:t>digunakan</a:t>
            </a:r>
            <a:r>
              <a:rPr lang="id-ID"/>
              <a:t> </a:t>
            </a:r>
            <a:r>
              <a:rPr lang="en-US"/>
              <a:t>adalah sebesar</a:t>
            </a:r>
            <a:r>
              <a:rPr lang="id-ID"/>
              <a:t> Rp.2.</a:t>
            </a:r>
            <a:r>
              <a:rPr lang="en-US"/>
              <a:t>979</a:t>
            </a:r>
            <a:r>
              <a:rPr lang="id-ID"/>
              <a:t>.360 dengan </a:t>
            </a:r>
            <a:r>
              <a:rPr lang="id-ID" err="1"/>
              <a:t>progress</a:t>
            </a:r>
            <a:r>
              <a:rPr lang="id-ID"/>
              <a:t> sekitar 80%.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A91D8-65E7-C212-6788-4F6E7EB36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03" y="1013316"/>
            <a:ext cx="8508594" cy="431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91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D23B-0EC2-8C7A-1980-8E3B83863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4486"/>
            <a:ext cx="12192000" cy="967563"/>
          </a:xfrm>
          <a:solidFill>
            <a:srgbClr val="A9D18E"/>
          </a:solidFill>
        </p:spPr>
        <p:txBody>
          <a:bodyPr>
            <a:normAutofit/>
          </a:bodyPr>
          <a:lstStyle/>
          <a:p>
            <a:pPr algn="ctr"/>
            <a:r>
              <a:rPr lang="id-ID" sz="28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ELEMEN OUTPUT SEMENTARA</a:t>
            </a:r>
            <a:br>
              <a:rPr lang="id-ID" sz="28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d-ID" sz="2800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(Perangkat keras)</a:t>
            </a:r>
            <a:endParaRPr lang="en-US" sz="2800">
              <a:solidFill>
                <a:srgbClr val="59595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790C9-59BF-4AD4-410B-66F5FC675228}"/>
              </a:ext>
            </a:extLst>
          </p:cNvPr>
          <p:cNvSpPr/>
          <p:nvPr/>
        </p:nvSpPr>
        <p:spPr>
          <a:xfrm>
            <a:off x="573932" y="1579519"/>
            <a:ext cx="5352027" cy="680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d-ID"/>
              <a:t>PENGERJAAN PERANGKAT KERAS MEKANIK</a:t>
            </a:r>
          </a:p>
          <a:p>
            <a:pPr algn="ctr"/>
            <a:r>
              <a:rPr lang="id-ID"/>
              <a:t>(100% dari total perencanaan)</a:t>
            </a:r>
            <a:endParaRPr lang="id-ID"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89BB-7A66-2CD7-F48C-85DA26B697C9}"/>
              </a:ext>
            </a:extLst>
          </p:cNvPr>
          <p:cNvSpPr/>
          <p:nvPr/>
        </p:nvSpPr>
        <p:spPr>
          <a:xfrm>
            <a:off x="6682755" y="1579519"/>
            <a:ext cx="4458511" cy="680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d-ID"/>
              <a:t>DIVISI PERANGKAT KERAS ELEKTRONIKA</a:t>
            </a:r>
          </a:p>
          <a:p>
            <a:pPr algn="ctr"/>
            <a:r>
              <a:rPr lang="id-ID">
                <a:cs typeface="Calibri"/>
              </a:rPr>
              <a:t>(90% dari total perencanaan)</a:t>
            </a:r>
          </a:p>
        </p:txBody>
      </p:sp>
      <p:pic>
        <p:nvPicPr>
          <p:cNvPr id="7" name="Gambar 7" descr="Sebuah gambar berisi teks&#10;&#10;Deskripsi dibuat secara otomatis">
            <a:extLst>
              <a:ext uri="{FF2B5EF4-FFF2-40B4-BE49-F238E27FC236}">
                <a16:creationId xmlns:a16="http://schemas.microsoft.com/office/drawing/2014/main" id="{28C7E056-8582-349D-7EBA-EFE6CA1C3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755" y="2411739"/>
            <a:ext cx="4458511" cy="26499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0B9C6C-1D9E-B72F-99CA-F17AF26E1978}"/>
              </a:ext>
            </a:extLst>
          </p:cNvPr>
          <p:cNvSpPr/>
          <p:nvPr/>
        </p:nvSpPr>
        <p:spPr>
          <a:xfrm>
            <a:off x="6682754" y="5277616"/>
            <a:ext cx="4458511" cy="641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/>
              <a:t>Kendala</a:t>
            </a:r>
            <a:r>
              <a:rPr lang="en-US"/>
              <a:t>: micro SD </a:t>
            </a:r>
            <a:r>
              <a:rPr lang="en-US" err="1"/>
              <a:t>belum</a:t>
            </a:r>
            <a:r>
              <a:rPr lang="en-US"/>
              <a:t> </a:t>
            </a:r>
            <a:r>
              <a:rPr lang="en-US" err="1"/>
              <a:t>bisa</a:t>
            </a:r>
            <a:r>
              <a:rPr lang="en-US"/>
              <a:t> write data</a:t>
            </a:r>
            <a:endParaRPr lang="id-ID"/>
          </a:p>
        </p:txBody>
      </p:sp>
      <p:pic>
        <p:nvPicPr>
          <p:cNvPr id="4" name="Picture 3" descr="A picture containing floor, indoor, seat&#10;&#10;Description automatically generated">
            <a:extLst>
              <a:ext uri="{FF2B5EF4-FFF2-40B4-BE49-F238E27FC236}">
                <a16:creationId xmlns:a16="http://schemas.microsoft.com/office/drawing/2014/main" id="{8F5FBC8F-6A0E-EAFC-781D-F2BE23A5F8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1" b="16171"/>
          <a:stretch/>
        </p:blipFill>
        <p:spPr>
          <a:xfrm>
            <a:off x="4206824" y="4198178"/>
            <a:ext cx="1719135" cy="2158875"/>
          </a:xfrm>
          <a:prstGeom prst="rect">
            <a:avLst/>
          </a:prstGeom>
        </p:spPr>
      </p:pic>
      <p:pic>
        <p:nvPicPr>
          <p:cNvPr id="10" name="Picture 9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D268BF8A-89D0-316F-F6FF-7033C25E32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4" b="9645"/>
          <a:stretch/>
        </p:blipFill>
        <p:spPr>
          <a:xfrm>
            <a:off x="573932" y="2490850"/>
            <a:ext cx="1691167" cy="2106696"/>
          </a:xfrm>
          <a:prstGeom prst="rect">
            <a:avLst/>
          </a:prstGeom>
        </p:spPr>
      </p:pic>
      <p:pic>
        <p:nvPicPr>
          <p:cNvPr id="12" name="Picture 11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876B3BAE-CFD4-4DC3-EF2D-0F64B45181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24" y="3102820"/>
            <a:ext cx="1480242" cy="26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85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D23B-0EC2-8C7A-1980-8E3B83863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4646"/>
            <a:ext cx="12192000" cy="967563"/>
          </a:xfrm>
          <a:solidFill>
            <a:srgbClr val="A9D18E"/>
          </a:solidFill>
        </p:spPr>
        <p:txBody>
          <a:bodyPr>
            <a:normAutofit/>
          </a:bodyPr>
          <a:lstStyle/>
          <a:p>
            <a:pPr algn="ctr"/>
            <a:r>
              <a:rPr lang="id-ID" sz="28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ELEMEN OUTPUT SEMENTARA</a:t>
            </a:r>
            <a:br>
              <a:rPr lang="id-ID" sz="28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d-ID" sz="2800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(Perangkat lunak)</a:t>
            </a:r>
            <a:endParaRPr lang="en-US" sz="2800">
              <a:solidFill>
                <a:srgbClr val="59595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8257F9-6743-63A6-6CF5-BAF6BCA0C857}"/>
              </a:ext>
            </a:extLst>
          </p:cNvPr>
          <p:cNvSpPr/>
          <p:nvPr/>
        </p:nvSpPr>
        <p:spPr>
          <a:xfrm>
            <a:off x="182287" y="1411802"/>
            <a:ext cx="3931957" cy="742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b="1"/>
              <a:t>DIVISI PERANCANGAN ALGORITMA</a:t>
            </a:r>
          </a:p>
          <a:p>
            <a:pPr algn="ctr"/>
            <a:r>
              <a:rPr lang="id-ID" sz="1400" b="1"/>
              <a:t>ANALISIS INDEKS KEMATANGAN BETON</a:t>
            </a:r>
            <a:endParaRPr lang="en-US" sz="1400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F6074E-4B0C-814C-532C-86BF098D5841}"/>
              </a:ext>
            </a:extLst>
          </p:cNvPr>
          <p:cNvSpPr/>
          <p:nvPr/>
        </p:nvSpPr>
        <p:spPr>
          <a:xfrm>
            <a:off x="7404684" y="1411801"/>
            <a:ext cx="4645922" cy="742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b="1"/>
              <a:t>DIVISI PERANCANGAN</a:t>
            </a:r>
          </a:p>
          <a:p>
            <a:pPr algn="ctr"/>
            <a:r>
              <a:rPr lang="id-ID" sz="1600" b="1"/>
              <a:t>PROGRAM PENGUKURAN dan Web </a:t>
            </a:r>
          </a:p>
        </p:txBody>
      </p:sp>
      <p:pic>
        <p:nvPicPr>
          <p:cNvPr id="5" name="Gambar 5" descr="Sebuah gambar berisi teks&#10;&#10;Deskripsi dibuat secara otomatis">
            <a:extLst>
              <a:ext uri="{FF2B5EF4-FFF2-40B4-BE49-F238E27FC236}">
                <a16:creationId xmlns:a16="http://schemas.microsoft.com/office/drawing/2014/main" id="{D42B1C54-DD7D-2D65-8AA5-9DA86D0E59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684" y="2233812"/>
            <a:ext cx="4645922" cy="24572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BEF2D3-C2BB-EB57-32CA-BF926D516194}"/>
              </a:ext>
            </a:extLst>
          </p:cNvPr>
          <p:cNvSpPr/>
          <p:nvPr/>
        </p:nvSpPr>
        <p:spPr>
          <a:xfrm>
            <a:off x="7190723" y="5176900"/>
            <a:ext cx="4859883" cy="1341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d-ID"/>
              <a:t>Sedangkan, untuk laporan :</a:t>
            </a:r>
            <a:endParaRPr lang="id-ID">
              <a:cs typeface="Calibri"/>
            </a:endParaRPr>
          </a:p>
          <a:p>
            <a:r>
              <a:rPr lang="id-ID">
                <a:cs typeface="Calibri"/>
              </a:rPr>
              <a:t>1. Laporan Kemajuan (75%)</a:t>
            </a:r>
          </a:p>
          <a:p>
            <a:r>
              <a:rPr lang="id-ID">
                <a:cs typeface="Calibri"/>
              </a:rPr>
              <a:t>2. Laporan Akhir (</a:t>
            </a:r>
            <a:r>
              <a:rPr lang="en-US">
                <a:cs typeface="Calibri"/>
              </a:rPr>
              <a:t>65</a:t>
            </a:r>
            <a:r>
              <a:rPr lang="id-ID">
                <a:cs typeface="Calibri"/>
              </a:rPr>
              <a:t>%)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3. Artikel </a:t>
            </a:r>
            <a:r>
              <a:rPr lang="en-US" err="1">
                <a:cs typeface="Calibri"/>
              </a:rPr>
              <a:t>Ilmiah</a:t>
            </a:r>
            <a:r>
              <a:rPr lang="en-US">
                <a:cs typeface="Calibri"/>
              </a:rPr>
              <a:t> (30%)</a:t>
            </a:r>
            <a:endParaRPr lang="id-ID">
              <a:cs typeface="Calibri"/>
            </a:endParaRPr>
          </a:p>
          <a:p>
            <a:pPr algn="ctr"/>
            <a:endParaRPr lang="id-ID">
              <a:cs typeface="Calibri"/>
            </a:endParaRPr>
          </a:p>
        </p:txBody>
      </p:sp>
      <p:pic>
        <p:nvPicPr>
          <p:cNvPr id="9" name="Picture 8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20622630-BD21-F621-94D4-D5C04BD3D3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43" y="2255337"/>
            <a:ext cx="3931957" cy="22117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873AAC-F456-6453-5F95-350F894AC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442" y="1534332"/>
            <a:ext cx="2806381" cy="1831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CFCC60-CB42-DCA1-FEF8-A9D0B87B1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251" y="3361200"/>
            <a:ext cx="2806381" cy="17898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4158A6-C3BC-333C-30E6-70F987B4B82A}"/>
              </a:ext>
            </a:extLst>
          </p:cNvPr>
          <p:cNvSpPr/>
          <p:nvPr/>
        </p:nvSpPr>
        <p:spPr>
          <a:xfrm>
            <a:off x="53251" y="4476851"/>
            <a:ext cx="4237939" cy="22903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d-ID" sz="1600">
                <a:solidFill>
                  <a:schemeClr val="tx1"/>
                </a:solidFill>
              </a:rPr>
              <a:t>Terdapat tiga metode perhitungan maturity indeks yang dapat dijadikan sebagai acuan algoritma yaitu: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Arheniuss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Nurse-Saul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Weighted</a:t>
            </a:r>
          </a:p>
          <a:p>
            <a:pPr algn="just"/>
            <a:r>
              <a:rPr lang="id-ID" sz="1600">
                <a:solidFill>
                  <a:schemeClr val="tx1"/>
                </a:solidFill>
              </a:rPr>
              <a:t>Dipilih metode Nurse Saul, dengan parameter estimasi kuat tekan dengan prediksi berdasarkan  </a:t>
            </a:r>
            <a:r>
              <a:rPr lang="en-US" sz="1600">
                <a:solidFill>
                  <a:schemeClr val="tx1"/>
                </a:solidFill>
              </a:rPr>
              <a:t>log data </a:t>
            </a:r>
            <a:r>
              <a:rPr lang="en-US" sz="1600" err="1">
                <a:solidFill>
                  <a:schemeClr val="tx1"/>
                </a:solidFill>
              </a:rPr>
              <a:t>kuat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tekan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terhadap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suhu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300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D23B-0EC2-8C7A-1980-8E3B83863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4646"/>
            <a:ext cx="12192000" cy="967563"/>
          </a:xfrm>
          <a:solidFill>
            <a:srgbClr val="A9D18E"/>
          </a:solidFill>
        </p:spPr>
        <p:txBody>
          <a:bodyPr>
            <a:normAutofit/>
          </a:bodyPr>
          <a:lstStyle/>
          <a:p>
            <a:pPr algn="ctr"/>
            <a:r>
              <a:rPr lang="id-ID" sz="28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ELEMEN OUTPUT SEMENTARA</a:t>
            </a:r>
            <a:br>
              <a:rPr lang="id-ID" sz="28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d-ID" sz="2800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(Perangkat lunak)</a:t>
            </a:r>
            <a:endParaRPr lang="en-US" sz="2800">
              <a:solidFill>
                <a:srgbClr val="59595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32C91C-4120-DFB9-C876-2B379341D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18" y="1428142"/>
            <a:ext cx="5485318" cy="30854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06C4C6-6C90-45E0-E7A8-777BE257A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36" y="3023476"/>
            <a:ext cx="5865780" cy="329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88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1DB5-B308-FF63-3118-9AFD3229A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7"/>
            <a:ext cx="12192000" cy="666007"/>
          </a:xfrm>
          <a:solidFill>
            <a:srgbClr val="A9D18E"/>
          </a:solidFill>
        </p:spPr>
        <p:txBody>
          <a:bodyPr>
            <a:normAutofit/>
          </a:bodyPr>
          <a:lstStyle/>
          <a:p>
            <a:pPr algn="ctr"/>
            <a:r>
              <a:rPr lang="id-ID" sz="32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PERMASALAHAN SELAMA KEGIATAN</a:t>
            </a:r>
            <a:endParaRPr lang="en-US" sz="3200" b="1">
              <a:solidFill>
                <a:srgbClr val="59595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7C204-8EA1-725E-94E8-245731439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39" y="4941651"/>
            <a:ext cx="10281752" cy="1527243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Logger </a:t>
            </a:r>
            <a:r>
              <a:rPr lang="en-US" err="1"/>
              <a:t>dilakukan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mikro</a:t>
            </a:r>
            <a:r>
              <a:rPr lang="en-US"/>
              <a:t> SD, </a:t>
            </a:r>
            <a:r>
              <a:rPr lang="en-US" err="1"/>
              <a:t>modul</a:t>
            </a:r>
            <a:r>
              <a:rPr lang="en-US"/>
              <a:t> reader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mendeteksi</a:t>
            </a:r>
            <a:r>
              <a:rPr lang="en-US"/>
              <a:t> card dan </a:t>
            </a:r>
            <a:r>
              <a:rPr lang="en-US" err="1"/>
              <a:t>sudah</a:t>
            </a:r>
            <a:r>
              <a:rPr lang="en-US"/>
              <a:t> </a:t>
            </a:r>
            <a:r>
              <a:rPr lang="en-US" err="1"/>
              <a:t>ganti</a:t>
            </a:r>
            <a:r>
              <a:rPr lang="en-US"/>
              <a:t> </a:t>
            </a:r>
            <a:r>
              <a:rPr lang="en-US" err="1"/>
              <a:t>modul</a:t>
            </a:r>
            <a:r>
              <a:rPr lang="en-US"/>
              <a:t> 3 kali.</a:t>
            </a:r>
            <a:endParaRPr lang="id-ID"/>
          </a:p>
          <a:p>
            <a:pPr marL="514350" indent="-514350">
              <a:buFont typeface="+mj-lt"/>
              <a:buAutoNum type="arabicPeriod"/>
            </a:pPr>
            <a:r>
              <a:rPr lang="id-ID"/>
              <a:t>Kalibrasi berdasarkan bentuk perakitan digital kaliper</a:t>
            </a:r>
            <a:r>
              <a:rPr lang="en-US"/>
              <a:t> </a:t>
            </a:r>
            <a:r>
              <a:rPr lang="en-US" err="1"/>
              <a:t>terhadap</a:t>
            </a:r>
            <a:r>
              <a:rPr lang="en-US"/>
              <a:t> </a:t>
            </a:r>
            <a:r>
              <a:rPr lang="en-US" err="1"/>
              <a:t>alat</a:t>
            </a:r>
            <a:r>
              <a:rPr lang="en-US"/>
              <a:t> </a:t>
            </a:r>
            <a:r>
              <a:rPr lang="en-US" err="1"/>
              <a:t>yg</a:t>
            </a:r>
            <a:r>
              <a:rPr lang="en-US"/>
              <a:t> </a:t>
            </a:r>
            <a:r>
              <a:rPr lang="en-US" err="1"/>
              <a:t>sudah</a:t>
            </a:r>
            <a:r>
              <a:rPr lang="en-US"/>
              <a:t> </a:t>
            </a:r>
            <a:r>
              <a:rPr lang="en-US" err="1"/>
              <a:t>ada</a:t>
            </a:r>
            <a:r>
              <a:rPr lang="id-ID"/>
              <a:t>.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3BE0741-FC28-8EAB-A282-E49D41CF85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294" y="1576402"/>
            <a:ext cx="2825667" cy="21192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FBB8FE-2F37-DA3D-F2DD-D2A135C49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39" y="1163887"/>
            <a:ext cx="6808978" cy="320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2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52">
            <a:extLst>
              <a:ext uri="{FF2B5EF4-FFF2-40B4-BE49-F238E27FC236}">
                <a16:creationId xmlns:a16="http://schemas.microsoft.com/office/drawing/2014/main" id="{EBC3CCD0-DC60-1016-4420-E77FC8A16ADF}"/>
              </a:ext>
            </a:extLst>
          </p:cNvPr>
          <p:cNvSpPr txBox="1"/>
          <p:nvPr/>
        </p:nvSpPr>
        <p:spPr>
          <a:xfrm>
            <a:off x="0" y="584750"/>
            <a:ext cx="12191999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FOTO KEGIATAN</a:t>
            </a:r>
            <a:endParaRPr lang="id-ID" sz="48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Gambar 2" descr="Sebuah gambar berisi dalam ruangan, perangkat&#10;&#10;Deskripsi dibuat secara otomatis">
            <a:extLst>
              <a:ext uri="{FF2B5EF4-FFF2-40B4-BE49-F238E27FC236}">
                <a16:creationId xmlns:a16="http://schemas.microsoft.com/office/drawing/2014/main" id="{2991E7EA-8E9C-8235-BE1D-ADCBBAC088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78" y="1735167"/>
            <a:ext cx="2632792" cy="1975040"/>
          </a:xfrm>
          <a:prstGeom prst="rect">
            <a:avLst/>
          </a:prstGeom>
        </p:spPr>
      </p:pic>
      <p:pic>
        <p:nvPicPr>
          <p:cNvPr id="30" name="Gambar 29">
            <a:extLst>
              <a:ext uri="{FF2B5EF4-FFF2-40B4-BE49-F238E27FC236}">
                <a16:creationId xmlns:a16="http://schemas.microsoft.com/office/drawing/2014/main" id="{CC5DCF86-E053-FE3A-0619-491CDCE555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329" y="1686613"/>
            <a:ext cx="2843702" cy="1975040"/>
          </a:xfrm>
          <a:prstGeom prst="rect">
            <a:avLst/>
          </a:prstGeom>
        </p:spPr>
      </p:pic>
      <p:pic>
        <p:nvPicPr>
          <p:cNvPr id="32" name="Gambar 31" descr="Sebuah gambar berisi teks&#10;&#10;Deskripsi dibuat secara otomatis">
            <a:extLst>
              <a:ext uri="{FF2B5EF4-FFF2-40B4-BE49-F238E27FC236}">
                <a16:creationId xmlns:a16="http://schemas.microsoft.com/office/drawing/2014/main" id="{D84CD088-1CA2-194B-7EAC-14B9B92E42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91" y="1686613"/>
            <a:ext cx="3511182" cy="1975040"/>
          </a:xfrm>
          <a:prstGeom prst="rect">
            <a:avLst/>
          </a:prstGeom>
        </p:spPr>
      </p:pic>
      <p:pic>
        <p:nvPicPr>
          <p:cNvPr id="34" name="Gambar 33" descr="Sebuah gambar berisi teks, cuplikan layar, elektronik, komputer&#10;&#10;Deskripsi dibuat secara otomatis">
            <a:extLst>
              <a:ext uri="{FF2B5EF4-FFF2-40B4-BE49-F238E27FC236}">
                <a16:creationId xmlns:a16="http://schemas.microsoft.com/office/drawing/2014/main" id="{D5A5CBC2-D273-E639-B2CB-F8FE9D9081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78" y="4144916"/>
            <a:ext cx="3783705" cy="2128334"/>
          </a:xfrm>
          <a:prstGeom prst="rect">
            <a:avLst/>
          </a:prstGeom>
        </p:spPr>
      </p:pic>
      <p:pic>
        <p:nvPicPr>
          <p:cNvPr id="38" name="Gambar 37" descr="Sebuah gambar berisi orang, dalam ruangan&#10;&#10;Deskripsi dibuat secara otomatis">
            <a:extLst>
              <a:ext uri="{FF2B5EF4-FFF2-40B4-BE49-F238E27FC236}">
                <a16:creationId xmlns:a16="http://schemas.microsoft.com/office/drawing/2014/main" id="{B978371A-0634-788A-1399-6A1380C62C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13" y="4144916"/>
            <a:ext cx="3783705" cy="2128334"/>
          </a:xfrm>
          <a:prstGeom prst="rect">
            <a:avLst/>
          </a:prstGeom>
        </p:spPr>
      </p:pic>
      <p:pic>
        <p:nvPicPr>
          <p:cNvPr id="44" name="Gambar 43" descr="Sebuah gambar berisi orang&#10;&#10;Deskripsi dibuat secara otomatis">
            <a:extLst>
              <a:ext uri="{FF2B5EF4-FFF2-40B4-BE49-F238E27FC236}">
                <a16:creationId xmlns:a16="http://schemas.microsoft.com/office/drawing/2014/main" id="{DF82DEC7-80C8-6809-4E2A-8F333515EC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548" y="4149931"/>
            <a:ext cx="1583525" cy="2111366"/>
          </a:xfrm>
          <a:prstGeom prst="rect">
            <a:avLst/>
          </a:prstGeom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0E65B386-4E95-3942-5BA5-CDA0CFE67599}"/>
              </a:ext>
            </a:extLst>
          </p:cNvPr>
          <p:cNvSpPr txBox="1"/>
          <p:nvPr/>
        </p:nvSpPr>
        <p:spPr>
          <a:xfrm>
            <a:off x="746790" y="3795563"/>
            <a:ext cx="2726568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spc="48">
                <a:latin typeface="Montserrat Classic Bold"/>
              </a:rPr>
              <a:t>IDENTIFIKASI CALIPER</a:t>
            </a:r>
          </a:p>
        </p:txBody>
      </p:sp>
      <p:sp>
        <p:nvSpPr>
          <p:cNvPr id="46" name="TextBox 9">
            <a:extLst>
              <a:ext uri="{FF2B5EF4-FFF2-40B4-BE49-F238E27FC236}">
                <a16:creationId xmlns:a16="http://schemas.microsoft.com/office/drawing/2014/main" id="{80BF24FF-419D-A6B6-B93A-FF40EDE60BB7}"/>
              </a:ext>
            </a:extLst>
          </p:cNvPr>
          <p:cNvSpPr txBox="1"/>
          <p:nvPr/>
        </p:nvSpPr>
        <p:spPr>
          <a:xfrm>
            <a:off x="4216896" y="3795562"/>
            <a:ext cx="2726568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spc="48">
                <a:latin typeface="Montserrat Classic Bold"/>
              </a:rPr>
              <a:t>PENYUSUNAN JADWAL KERJA</a:t>
            </a: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3270E7B0-280D-488B-55C3-53FD6A6053FE}"/>
              </a:ext>
            </a:extLst>
          </p:cNvPr>
          <p:cNvSpPr txBox="1"/>
          <p:nvPr/>
        </p:nvSpPr>
        <p:spPr>
          <a:xfrm>
            <a:off x="8160425" y="3793055"/>
            <a:ext cx="3002245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spc="48">
                <a:latin typeface="Montserrat Classic Bold"/>
              </a:rPr>
              <a:t>PENYUSUNAN LAPORAN KEMAJUAN</a:t>
            </a:r>
          </a:p>
        </p:txBody>
      </p:sp>
      <p:sp>
        <p:nvSpPr>
          <p:cNvPr id="48" name="TextBox 9">
            <a:extLst>
              <a:ext uri="{FF2B5EF4-FFF2-40B4-BE49-F238E27FC236}">
                <a16:creationId xmlns:a16="http://schemas.microsoft.com/office/drawing/2014/main" id="{F90AE2BA-C54A-EE15-C9C5-B26693014D49}"/>
              </a:ext>
            </a:extLst>
          </p:cNvPr>
          <p:cNvSpPr txBox="1"/>
          <p:nvPr/>
        </p:nvSpPr>
        <p:spPr>
          <a:xfrm>
            <a:off x="1184407" y="6419273"/>
            <a:ext cx="3002245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spc="48">
                <a:latin typeface="Montserrat Classic Bold"/>
              </a:rPr>
              <a:t>PENGUJIAN PEMBACAAN CALIPER</a:t>
            </a: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E2F14B09-0093-5855-E26F-BE094CFFBBA0}"/>
              </a:ext>
            </a:extLst>
          </p:cNvPr>
          <p:cNvSpPr txBox="1"/>
          <p:nvPr/>
        </p:nvSpPr>
        <p:spPr>
          <a:xfrm>
            <a:off x="5618342" y="6419273"/>
            <a:ext cx="3002245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spc="48">
                <a:latin typeface="Montserrat Classic Bold"/>
              </a:rPr>
              <a:t>PEMBAHASAN TERKAIT ALGORITMA</a:t>
            </a:r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id="{4A19F73B-DB34-D6D0-6141-1C2AA04A5FD0}"/>
              </a:ext>
            </a:extLst>
          </p:cNvPr>
          <p:cNvSpPr txBox="1"/>
          <p:nvPr/>
        </p:nvSpPr>
        <p:spPr>
          <a:xfrm>
            <a:off x="9011318" y="6419273"/>
            <a:ext cx="3002245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spc="48">
                <a:latin typeface="Montserrat Classic Bold"/>
              </a:rPr>
              <a:t>MODIFIKASI CETAKAN BETON</a:t>
            </a:r>
          </a:p>
        </p:txBody>
      </p:sp>
    </p:spTree>
    <p:extLst>
      <p:ext uri="{BB962C8B-B14F-4D97-AF65-F5344CB8AC3E}">
        <p14:creationId xmlns:p14="http://schemas.microsoft.com/office/powerpoint/2010/main" val="4084728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52">
            <a:extLst>
              <a:ext uri="{FF2B5EF4-FFF2-40B4-BE49-F238E27FC236}">
                <a16:creationId xmlns:a16="http://schemas.microsoft.com/office/drawing/2014/main" id="{EBC3CCD0-DC60-1016-4420-E77FC8A16ADF}"/>
              </a:ext>
            </a:extLst>
          </p:cNvPr>
          <p:cNvSpPr txBox="1"/>
          <p:nvPr/>
        </p:nvSpPr>
        <p:spPr>
          <a:xfrm>
            <a:off x="0" y="584750"/>
            <a:ext cx="12191999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FOTO KEGIATAN</a:t>
            </a:r>
            <a:endParaRPr lang="id-ID" sz="48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0E65B386-4E95-3942-5BA5-CDA0CFE67599}"/>
              </a:ext>
            </a:extLst>
          </p:cNvPr>
          <p:cNvSpPr txBox="1"/>
          <p:nvPr/>
        </p:nvSpPr>
        <p:spPr>
          <a:xfrm>
            <a:off x="2265280" y="3793055"/>
            <a:ext cx="2951704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spc="48">
                <a:latin typeface="Montserrat Classic Bold"/>
              </a:rPr>
              <a:t>PERANCANGAN DESAIN ALAT</a:t>
            </a: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3270E7B0-280D-488B-55C3-53FD6A6053FE}"/>
              </a:ext>
            </a:extLst>
          </p:cNvPr>
          <p:cNvSpPr txBox="1"/>
          <p:nvPr/>
        </p:nvSpPr>
        <p:spPr>
          <a:xfrm>
            <a:off x="7039189" y="3793055"/>
            <a:ext cx="3002245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spc="48">
                <a:latin typeface="Montserrat Classic Bold"/>
              </a:rPr>
              <a:t>PEMBUATAN DATABASE</a:t>
            </a: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29E18696-F760-7144-C511-63DE3AAB75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57" y="1667788"/>
            <a:ext cx="3664432" cy="2061243"/>
          </a:xfrm>
          <a:prstGeom prst="rect">
            <a:avLst/>
          </a:prstGeom>
        </p:spPr>
      </p:pic>
      <p:pic>
        <p:nvPicPr>
          <p:cNvPr id="6" name="Gambar 5" descr="Sebuah gambar berisi teks&#10;&#10;Deskripsi dibuat secara otomatis">
            <a:extLst>
              <a:ext uri="{FF2B5EF4-FFF2-40B4-BE49-F238E27FC236}">
                <a16:creationId xmlns:a16="http://schemas.microsoft.com/office/drawing/2014/main" id="{92293201-21C9-BFDF-D3F7-DDF4EB8A5B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13" y="1705046"/>
            <a:ext cx="3825998" cy="202359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1CA3257-CDBC-CC82-09C9-72AA722748BC}"/>
              </a:ext>
            </a:extLst>
          </p:cNvPr>
          <p:cNvGrpSpPr/>
          <p:nvPr/>
        </p:nvGrpSpPr>
        <p:grpSpPr>
          <a:xfrm>
            <a:off x="1961581" y="4113593"/>
            <a:ext cx="3386447" cy="2267379"/>
            <a:chOff x="1961581" y="4113593"/>
            <a:chExt cx="3386447" cy="2267379"/>
          </a:xfrm>
        </p:grpSpPr>
        <p:sp>
          <p:nvSpPr>
            <p:cNvPr id="49" name="TextBox 9">
              <a:extLst>
                <a:ext uri="{FF2B5EF4-FFF2-40B4-BE49-F238E27FC236}">
                  <a16:creationId xmlns:a16="http://schemas.microsoft.com/office/drawing/2014/main" id="{E2F14B09-0093-5855-E26F-BE094CFFBBA0}"/>
                </a:ext>
              </a:extLst>
            </p:cNvPr>
            <p:cNvSpPr txBox="1"/>
            <p:nvPr/>
          </p:nvSpPr>
          <p:spPr>
            <a:xfrm>
              <a:off x="2054355" y="6165528"/>
              <a:ext cx="3002245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400" b="1" spc="48">
                  <a:latin typeface="Montserrat Classic Bold"/>
                </a:rPr>
                <a:t>PERAKITAN KOMPONEN ALAT</a:t>
              </a:r>
            </a:p>
          </p:txBody>
        </p:sp>
        <p:pic>
          <p:nvPicPr>
            <p:cNvPr id="8" name="Gambar 7" descr="Sebuah gambar berisi teks&#10;&#10;Deskripsi dibuat secara otomatis">
              <a:extLst>
                <a:ext uri="{FF2B5EF4-FFF2-40B4-BE49-F238E27FC236}">
                  <a16:creationId xmlns:a16="http://schemas.microsoft.com/office/drawing/2014/main" id="{AB922990-C674-BC0B-4DD9-3D86F1EA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1581" y="4113593"/>
              <a:ext cx="3386447" cy="1907523"/>
            </a:xfrm>
            <a:prstGeom prst="rect">
              <a:avLst/>
            </a:prstGeom>
          </p:spPr>
        </p:pic>
      </p:grpSp>
      <p:sp>
        <p:nvSpPr>
          <p:cNvPr id="11" name="TextBox 9">
            <a:extLst>
              <a:ext uri="{FF2B5EF4-FFF2-40B4-BE49-F238E27FC236}">
                <a16:creationId xmlns:a16="http://schemas.microsoft.com/office/drawing/2014/main" id="{800195E0-5DF9-7143-1AF7-DA61A1ECD2EE}"/>
              </a:ext>
            </a:extLst>
          </p:cNvPr>
          <p:cNvSpPr txBox="1"/>
          <p:nvPr/>
        </p:nvSpPr>
        <p:spPr>
          <a:xfrm>
            <a:off x="7039188" y="6211043"/>
            <a:ext cx="3002245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spc="48">
                <a:latin typeface="Montserrat Classic Bold"/>
              </a:rPr>
              <a:t>PERANCANGAN TAMPILAN WEBSITE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CADBD6-3800-9A6D-DD7E-9D52462AAF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992"/>
          <a:stretch/>
        </p:blipFill>
        <p:spPr>
          <a:xfrm>
            <a:off x="6670911" y="4088427"/>
            <a:ext cx="3826800" cy="202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96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52">
            <a:extLst>
              <a:ext uri="{FF2B5EF4-FFF2-40B4-BE49-F238E27FC236}">
                <a16:creationId xmlns:a16="http://schemas.microsoft.com/office/drawing/2014/main" id="{EBC3CCD0-DC60-1016-4420-E77FC8A16ADF}"/>
              </a:ext>
            </a:extLst>
          </p:cNvPr>
          <p:cNvSpPr txBox="1"/>
          <p:nvPr/>
        </p:nvSpPr>
        <p:spPr>
          <a:xfrm>
            <a:off x="0" y="584750"/>
            <a:ext cx="12191999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FOTO KEGIATAN</a:t>
            </a:r>
            <a:endParaRPr lang="id-ID" sz="48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0E65B386-4E95-3942-5BA5-CDA0CFE67599}"/>
              </a:ext>
            </a:extLst>
          </p:cNvPr>
          <p:cNvSpPr txBox="1"/>
          <p:nvPr/>
        </p:nvSpPr>
        <p:spPr>
          <a:xfrm>
            <a:off x="1789995" y="6273250"/>
            <a:ext cx="8441647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d-ID" sz="1400" b="1" spc="48">
                <a:latin typeface="Montserrat Classic Bold"/>
              </a:rPr>
              <a:t>Hasil Pengetesan alat susut dengan ketelitian 10 mikro</a:t>
            </a:r>
            <a:r>
              <a:rPr lang="en-US" sz="1400" b="1" spc="48">
                <a:latin typeface="Montserrat Classic Bold"/>
              </a:rPr>
              <a:t>meter</a:t>
            </a:r>
            <a:r>
              <a:rPr lang="id-ID" sz="1400" b="1" spc="48">
                <a:latin typeface="Montserrat Classic Bold"/>
              </a:rPr>
              <a:t>. Sedangkan hasil untuk pengukuran suhu</a:t>
            </a:r>
            <a:r>
              <a:rPr lang="en-US" sz="1400" b="1" spc="48">
                <a:latin typeface="Montserrat Classic Bold"/>
              </a:rPr>
              <a:t> </a:t>
            </a:r>
            <a:r>
              <a:rPr lang="en-US" sz="1400" b="1" spc="48" err="1">
                <a:latin typeface="Montserrat Classic Bold"/>
              </a:rPr>
              <a:t>ketelitian</a:t>
            </a:r>
            <a:r>
              <a:rPr lang="en-US" sz="1400" b="1" spc="48">
                <a:latin typeface="Montserrat Classic Bold"/>
              </a:rPr>
              <a:t> </a:t>
            </a:r>
            <a:r>
              <a:rPr lang="en-US" sz="1400" b="1" spc="48" err="1">
                <a:latin typeface="Montserrat Classic Bold"/>
              </a:rPr>
              <a:t>mencapai</a:t>
            </a:r>
            <a:r>
              <a:rPr lang="en-US" sz="1400" b="1" spc="48">
                <a:latin typeface="Montserrat Classic Bold"/>
              </a:rPr>
              <a:t> 3°C</a:t>
            </a:r>
            <a:r>
              <a:rPr lang="id-ID" sz="1400" b="1" spc="48">
                <a:latin typeface="Montserrat Classic Bold"/>
              </a:rPr>
              <a:t> </a:t>
            </a:r>
            <a:endParaRPr lang="en-US" sz="1400" b="1" spc="48">
              <a:latin typeface="Montserrat Classic Bold"/>
            </a:endParaRPr>
          </a:p>
        </p:txBody>
      </p:sp>
      <p:pic>
        <p:nvPicPr>
          <p:cNvPr id="3" name="Picture 2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80D72389-553B-2902-6E89-E09F1DA3A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8" y="1649220"/>
            <a:ext cx="7520831" cy="42304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23ED99-506A-AB50-8DF8-1D574276E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982" y="1649221"/>
            <a:ext cx="7863019" cy="42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21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52">
            <a:extLst>
              <a:ext uri="{FF2B5EF4-FFF2-40B4-BE49-F238E27FC236}">
                <a16:creationId xmlns:a16="http://schemas.microsoft.com/office/drawing/2014/main" id="{EBC3CCD0-DC60-1016-4420-E77FC8A16ADF}"/>
              </a:ext>
            </a:extLst>
          </p:cNvPr>
          <p:cNvSpPr txBox="1"/>
          <p:nvPr/>
        </p:nvSpPr>
        <p:spPr>
          <a:xfrm>
            <a:off x="0" y="835864"/>
            <a:ext cx="12191999" cy="13234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d-ID" sz="4000" b="1">
                <a:solidFill>
                  <a:schemeClr val="tx1">
                    <a:lumMod val="65000"/>
                    <a:lumOff val="35000"/>
                  </a:schemeClr>
                </a:solidFill>
                <a:latin typeface="Aharoni"/>
                <a:cs typeface="Aharoni"/>
              </a:rPr>
              <a:t>Detail Pengeluaran dan </a:t>
            </a:r>
            <a:endParaRPr lang="id-ID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id-ID" sz="4000" b="1">
                <a:solidFill>
                  <a:schemeClr val="tx1">
                    <a:lumMod val="65000"/>
                    <a:lumOff val="35000"/>
                  </a:schemeClr>
                </a:solidFill>
                <a:latin typeface="Aharoni"/>
                <a:cs typeface="Aharoni"/>
              </a:rPr>
              <a:t>Pemasukan Dana</a:t>
            </a:r>
            <a:endParaRPr lang="id-ID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7A9CCBFC-6A84-0FB6-F903-1AAFA2A82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836021"/>
              </p:ext>
            </p:extLst>
          </p:nvPr>
        </p:nvGraphicFramePr>
        <p:xfrm>
          <a:off x="1160318" y="3316431"/>
          <a:ext cx="9792820" cy="111251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3195">
                  <a:extLst>
                    <a:ext uri="{9D8B030D-6E8A-4147-A177-3AD203B41FA5}">
                      <a16:colId xmlns:a16="http://schemas.microsoft.com/office/drawing/2014/main" val="345619856"/>
                    </a:ext>
                  </a:extLst>
                </a:gridCol>
                <a:gridCol w="6263769">
                  <a:extLst>
                    <a:ext uri="{9D8B030D-6E8A-4147-A177-3AD203B41FA5}">
                      <a16:colId xmlns:a16="http://schemas.microsoft.com/office/drawing/2014/main" val="1346043943"/>
                    </a:ext>
                  </a:extLst>
                </a:gridCol>
                <a:gridCol w="2895856">
                  <a:extLst>
                    <a:ext uri="{9D8B030D-6E8A-4147-A177-3AD203B41FA5}">
                      <a16:colId xmlns:a16="http://schemas.microsoft.com/office/drawing/2014/main" val="1019244179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d-ID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Keterangan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Jumlah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98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d-ID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Pemasukan Dana PKM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Rp5.410.000,00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285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d-ID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Pengeluaran PKM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Rp2.</a:t>
                      </a:r>
                      <a:r>
                        <a:rPr lang="en-US"/>
                        <a:t>979</a:t>
                      </a:r>
                      <a:r>
                        <a:rPr lang="id-ID"/>
                        <a:t>.360,00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501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644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52">
            <a:extLst>
              <a:ext uri="{FF2B5EF4-FFF2-40B4-BE49-F238E27FC236}">
                <a16:creationId xmlns:a16="http://schemas.microsoft.com/office/drawing/2014/main" id="{EBC3CCD0-DC60-1016-4420-E77FC8A16ADF}"/>
              </a:ext>
            </a:extLst>
          </p:cNvPr>
          <p:cNvSpPr txBox="1"/>
          <p:nvPr/>
        </p:nvSpPr>
        <p:spPr>
          <a:xfrm>
            <a:off x="0" y="584750"/>
            <a:ext cx="12191999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BUKTI NOTA PENGELUARAN</a:t>
            </a:r>
            <a:endParaRPr lang="id-ID" sz="48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DD96B41A-9317-0CC5-62DD-F74B73278F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409" y="1745678"/>
            <a:ext cx="1607038" cy="2142717"/>
          </a:xfrm>
          <a:prstGeom prst="rect">
            <a:avLst/>
          </a:prstGeom>
        </p:spPr>
      </p:pic>
      <p:pic>
        <p:nvPicPr>
          <p:cNvPr id="10" name="Gambar 9" descr="Sebuah gambar berisi teks, papan tulis&#10;&#10;Deskripsi dibuat secara otomatis">
            <a:extLst>
              <a:ext uri="{FF2B5EF4-FFF2-40B4-BE49-F238E27FC236}">
                <a16:creationId xmlns:a16="http://schemas.microsoft.com/office/drawing/2014/main" id="{38CDDD67-DE04-09C9-C746-DBF66859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86" y="4099068"/>
            <a:ext cx="1720080" cy="2293440"/>
          </a:xfrm>
          <a:prstGeom prst="rect">
            <a:avLst/>
          </a:prstGeom>
        </p:spPr>
      </p:pic>
      <p:pic>
        <p:nvPicPr>
          <p:cNvPr id="12" name="Gambar 11" descr="Sebuah gambar berisi teks, tanda terima&#10;&#10;Deskripsi dibuat secara otomatis">
            <a:extLst>
              <a:ext uri="{FF2B5EF4-FFF2-40B4-BE49-F238E27FC236}">
                <a16:creationId xmlns:a16="http://schemas.microsoft.com/office/drawing/2014/main" id="{57683BA0-0C3E-0A02-AF18-A3FF54FDAC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505" y="1752880"/>
            <a:ext cx="1607038" cy="2142717"/>
          </a:xfrm>
          <a:prstGeom prst="rect">
            <a:avLst/>
          </a:prstGeom>
        </p:spPr>
      </p:pic>
      <p:pic>
        <p:nvPicPr>
          <p:cNvPr id="14" name="Gambar 13" descr="Sebuah gambar berisi teks, tanda terima&#10;&#10;Deskripsi dibuat secara otomatis">
            <a:extLst>
              <a:ext uri="{FF2B5EF4-FFF2-40B4-BE49-F238E27FC236}">
                <a16:creationId xmlns:a16="http://schemas.microsoft.com/office/drawing/2014/main" id="{CCAD5CE8-1482-05D0-B08F-842BD7D1EB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871" y="4106270"/>
            <a:ext cx="1720080" cy="2293440"/>
          </a:xfrm>
          <a:prstGeom prst="rect">
            <a:avLst/>
          </a:prstGeom>
        </p:spPr>
      </p:pic>
      <p:pic>
        <p:nvPicPr>
          <p:cNvPr id="16" name="Gambar 15" descr="Sebuah gambar berisi teks, tanda terima&#10;&#10;Deskripsi dibuat secara otomatis">
            <a:extLst>
              <a:ext uri="{FF2B5EF4-FFF2-40B4-BE49-F238E27FC236}">
                <a16:creationId xmlns:a16="http://schemas.microsoft.com/office/drawing/2014/main" id="{CDC096D0-8BC1-A5B9-469D-FEC07813D7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09" y="4106270"/>
            <a:ext cx="1720080" cy="2293440"/>
          </a:xfrm>
          <a:prstGeom prst="rect">
            <a:avLst/>
          </a:prstGeom>
        </p:spPr>
      </p:pic>
      <p:pic>
        <p:nvPicPr>
          <p:cNvPr id="18" name="Gambar 17" descr="Sebuah gambar berisi teks, tanda terima&#10;&#10;Deskripsi dibuat secara otomatis">
            <a:extLst>
              <a:ext uri="{FF2B5EF4-FFF2-40B4-BE49-F238E27FC236}">
                <a16:creationId xmlns:a16="http://schemas.microsoft.com/office/drawing/2014/main" id="{24CD9278-DA5C-0C1C-4334-9B1A1CEB80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602" y="1752880"/>
            <a:ext cx="1607038" cy="2142717"/>
          </a:xfrm>
          <a:prstGeom prst="rect">
            <a:avLst/>
          </a:prstGeom>
        </p:spPr>
      </p:pic>
      <p:pic>
        <p:nvPicPr>
          <p:cNvPr id="20" name="Gambar 19" descr="Sebuah gambar berisi teks, papan tulis, tanda terima&#10;&#10;Deskripsi dibuat secara otomatis">
            <a:extLst>
              <a:ext uri="{FF2B5EF4-FFF2-40B4-BE49-F238E27FC236}">
                <a16:creationId xmlns:a16="http://schemas.microsoft.com/office/drawing/2014/main" id="{20B5059C-D2FD-048F-5270-F13C1271AE0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49" y="4106270"/>
            <a:ext cx="1714678" cy="2286238"/>
          </a:xfrm>
          <a:prstGeom prst="rect">
            <a:avLst/>
          </a:prstGeom>
        </p:spPr>
      </p:pic>
      <p:pic>
        <p:nvPicPr>
          <p:cNvPr id="22" name="Gambar 21" descr="Sebuah gambar berisi teks, papan tulis, tanda terima&#10;&#10;Deskripsi dibuat secara otomatis">
            <a:extLst>
              <a:ext uri="{FF2B5EF4-FFF2-40B4-BE49-F238E27FC236}">
                <a16:creationId xmlns:a16="http://schemas.microsoft.com/office/drawing/2014/main" id="{F57BD294-FDEE-F24F-D61F-1E051CDAD6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615" y="1752880"/>
            <a:ext cx="1607038" cy="2142717"/>
          </a:xfrm>
          <a:prstGeom prst="rect">
            <a:avLst/>
          </a:prstGeom>
        </p:spPr>
      </p:pic>
      <p:pic>
        <p:nvPicPr>
          <p:cNvPr id="24" name="Gambar 23">
            <a:extLst>
              <a:ext uri="{FF2B5EF4-FFF2-40B4-BE49-F238E27FC236}">
                <a16:creationId xmlns:a16="http://schemas.microsoft.com/office/drawing/2014/main" id="{DFE622D5-4E13-DA47-A310-AEA7CCD80D5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282" y="1752880"/>
            <a:ext cx="1607038" cy="214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06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F3916D-B190-A576-0F23-41C496167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" r="2787" b="7033"/>
          <a:stretch/>
        </p:blipFill>
        <p:spPr>
          <a:xfrm>
            <a:off x="2910450" y="1636751"/>
            <a:ext cx="6121896" cy="4704593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5" name="TextBox 52">
            <a:extLst>
              <a:ext uri="{FF2B5EF4-FFF2-40B4-BE49-F238E27FC236}">
                <a16:creationId xmlns:a16="http://schemas.microsoft.com/office/drawing/2014/main" id="{BA3AB0EC-6502-36F5-6134-F75FB7FEAFBB}"/>
              </a:ext>
            </a:extLst>
          </p:cNvPr>
          <p:cNvSpPr txBox="1"/>
          <p:nvPr/>
        </p:nvSpPr>
        <p:spPr>
          <a:xfrm>
            <a:off x="0" y="516656"/>
            <a:ext cx="121920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id-ID" sz="32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 ANGGOTA DAN JOBDESK</a:t>
            </a:r>
            <a:endParaRPr lang="id-ID" sz="32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5110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52">
            <a:extLst>
              <a:ext uri="{FF2B5EF4-FFF2-40B4-BE49-F238E27FC236}">
                <a16:creationId xmlns:a16="http://schemas.microsoft.com/office/drawing/2014/main" id="{EBC3CCD0-DC60-1016-4420-E77FC8A16ADF}"/>
              </a:ext>
            </a:extLst>
          </p:cNvPr>
          <p:cNvSpPr txBox="1"/>
          <p:nvPr/>
        </p:nvSpPr>
        <p:spPr>
          <a:xfrm>
            <a:off x="1" y="2781410"/>
            <a:ext cx="12191999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54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TERIMA</a:t>
            </a:r>
            <a:r>
              <a:rPr lang="id-ID" sz="54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54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KASIH</a:t>
            </a:r>
            <a:endParaRPr lang="id-ID" sz="54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C9A349-BD38-5BCA-3DD6-FEFE00F8F3F5}"/>
              </a:ext>
            </a:extLst>
          </p:cNvPr>
          <p:cNvSpPr/>
          <p:nvPr/>
        </p:nvSpPr>
        <p:spPr>
          <a:xfrm>
            <a:off x="1429966" y="4131013"/>
            <a:ext cx="9552562" cy="4548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/>
              <a:t>Saran dan masukan membangun sangat diharapkan demi kelancaran pengerjaan karya ini.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76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351FDA89-39B7-E8CD-F2D2-BAAE455EF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559" y="3395401"/>
            <a:ext cx="5264881" cy="143485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1FF8A8B-DBC4-3AFF-5D7D-1EA871CE007A}"/>
              </a:ext>
            </a:extLst>
          </p:cNvPr>
          <p:cNvGrpSpPr/>
          <p:nvPr/>
        </p:nvGrpSpPr>
        <p:grpSpPr>
          <a:xfrm>
            <a:off x="5472317" y="2672725"/>
            <a:ext cx="5258713" cy="933020"/>
            <a:chOff x="5381385" y="2152388"/>
            <a:chExt cx="5258713" cy="933020"/>
          </a:xfrm>
        </p:grpSpPr>
        <p:grpSp>
          <p:nvGrpSpPr>
            <p:cNvPr id="4" name="Grup 4">
              <a:extLst>
                <a:ext uri="{FF2B5EF4-FFF2-40B4-BE49-F238E27FC236}">
                  <a16:creationId xmlns:a16="http://schemas.microsoft.com/office/drawing/2014/main" id="{C9DC44D1-4227-DC1E-93BB-57F391CE21DE}"/>
                </a:ext>
              </a:extLst>
            </p:cNvPr>
            <p:cNvGrpSpPr/>
            <p:nvPr/>
          </p:nvGrpSpPr>
          <p:grpSpPr>
            <a:xfrm>
              <a:off x="5381385" y="2152388"/>
              <a:ext cx="5213612" cy="933020"/>
              <a:chOff x="4771785" y="2475660"/>
              <a:chExt cx="4519796" cy="933020"/>
            </a:xfrm>
          </p:grpSpPr>
          <p:cxnSp>
            <p:nvCxnSpPr>
              <p:cNvPr id="5" name="Konektor Lurus 33">
                <a:extLst>
                  <a:ext uri="{FF2B5EF4-FFF2-40B4-BE49-F238E27FC236}">
                    <a16:creationId xmlns:a16="http://schemas.microsoft.com/office/drawing/2014/main" id="{6E469823-E17D-AA6B-2049-4BBEA976B3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1785" y="2627341"/>
                <a:ext cx="262021" cy="781339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Konektor Lurus 35">
                <a:extLst>
                  <a:ext uri="{FF2B5EF4-FFF2-40B4-BE49-F238E27FC236}">
                    <a16:creationId xmlns:a16="http://schemas.microsoft.com/office/drawing/2014/main" id="{9AF99053-B65E-B1AB-288A-9C3A7D7555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3806" y="2652406"/>
                <a:ext cx="1954342" cy="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51B7CCD-4C9C-E0EC-B733-601A5A49DB97}"/>
                  </a:ext>
                </a:extLst>
              </p:cNvPr>
              <p:cNvSpPr/>
              <p:nvPr/>
            </p:nvSpPr>
            <p:spPr>
              <a:xfrm>
                <a:off x="6918156" y="2571126"/>
                <a:ext cx="172720" cy="16255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AutoShape 2">
                <a:extLst>
                  <a:ext uri="{FF2B5EF4-FFF2-40B4-BE49-F238E27FC236}">
                    <a16:creationId xmlns:a16="http://schemas.microsoft.com/office/drawing/2014/main" id="{681BC077-FDDD-053C-9F6B-95F23B4D650E}"/>
                  </a:ext>
                </a:extLst>
              </p:cNvPr>
              <p:cNvSpPr/>
              <p:nvPr/>
            </p:nvSpPr>
            <p:spPr>
              <a:xfrm>
                <a:off x="7217828" y="2475660"/>
                <a:ext cx="2073753" cy="551774"/>
              </a:xfrm>
              <a:prstGeom prst="rect">
                <a:avLst/>
              </a:prstGeom>
              <a:solidFill>
                <a:srgbClr val="00B050"/>
              </a:solidFill>
            </p:spPr>
          </p:sp>
        </p:grp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0136145-7BAB-C477-8CDB-1E47AE5D2146}"/>
                </a:ext>
              </a:extLst>
            </p:cNvPr>
            <p:cNvSpPr txBox="1"/>
            <p:nvPr/>
          </p:nvSpPr>
          <p:spPr>
            <a:xfrm>
              <a:off x="8117811" y="2230529"/>
              <a:ext cx="2522287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id-ID" sz="1400" b="1" spc="48">
                  <a:solidFill>
                    <a:schemeClr val="bg1"/>
                  </a:solidFill>
                  <a:latin typeface="Montserrat Classic Bold"/>
                </a:rPr>
                <a:t>OUTPUT ELEMEN ALAT SEMENTARA</a:t>
              </a:r>
              <a:endParaRPr lang="en-US" sz="1400" b="1" spc="48">
                <a:solidFill>
                  <a:schemeClr val="bg1"/>
                </a:solidFill>
                <a:latin typeface="Montserrat Classic Bold"/>
              </a:endParaRPr>
            </a:p>
          </p:txBody>
        </p:sp>
      </p:grpSp>
      <p:grpSp>
        <p:nvGrpSpPr>
          <p:cNvPr id="10" name="Grup 1">
            <a:extLst>
              <a:ext uri="{FF2B5EF4-FFF2-40B4-BE49-F238E27FC236}">
                <a16:creationId xmlns:a16="http://schemas.microsoft.com/office/drawing/2014/main" id="{CB875865-0F59-12E2-E47A-44A7E60DBB69}"/>
              </a:ext>
            </a:extLst>
          </p:cNvPr>
          <p:cNvGrpSpPr/>
          <p:nvPr/>
        </p:nvGrpSpPr>
        <p:grpSpPr>
          <a:xfrm>
            <a:off x="4191739" y="2045454"/>
            <a:ext cx="5418025" cy="1472482"/>
            <a:chOff x="3363766" y="1860037"/>
            <a:chExt cx="5418025" cy="1472482"/>
          </a:xfrm>
        </p:grpSpPr>
        <p:cxnSp>
          <p:nvCxnSpPr>
            <p:cNvPr id="11" name="Konektor Lurus 26">
              <a:extLst>
                <a:ext uri="{FF2B5EF4-FFF2-40B4-BE49-F238E27FC236}">
                  <a16:creationId xmlns:a16="http://schemas.microsoft.com/office/drawing/2014/main" id="{50E9550C-1E30-58E3-B5BA-1844D52F63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3766" y="2060691"/>
              <a:ext cx="442544" cy="1271828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Konektor Lurus 28">
              <a:extLst>
                <a:ext uri="{FF2B5EF4-FFF2-40B4-BE49-F238E27FC236}">
                  <a16:creationId xmlns:a16="http://schemas.microsoft.com/office/drawing/2014/main" id="{7B4D6312-B00A-30BF-2EBB-090BD5FDC9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6150" y="2047024"/>
              <a:ext cx="1944947" cy="13667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BE16D2A-E25B-3B09-641F-5BECDC795330}"/>
                </a:ext>
              </a:extLst>
            </p:cNvPr>
            <p:cNvSpPr/>
            <p:nvPr/>
          </p:nvSpPr>
          <p:spPr>
            <a:xfrm>
              <a:off x="5720777" y="1958994"/>
              <a:ext cx="172720" cy="16255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utoShape 2">
              <a:extLst>
                <a:ext uri="{FF2B5EF4-FFF2-40B4-BE49-F238E27FC236}">
                  <a16:creationId xmlns:a16="http://schemas.microsoft.com/office/drawing/2014/main" id="{A72AAEDE-B4C7-C568-C6C1-60E625AFF9C9}"/>
                </a:ext>
              </a:extLst>
            </p:cNvPr>
            <p:cNvSpPr/>
            <p:nvPr/>
          </p:nvSpPr>
          <p:spPr>
            <a:xfrm>
              <a:off x="6012214" y="1860037"/>
              <a:ext cx="2769577" cy="320891"/>
            </a:xfrm>
            <a:prstGeom prst="rect">
              <a:avLst/>
            </a:prstGeom>
            <a:solidFill>
              <a:srgbClr val="00B050"/>
            </a:solidFill>
          </p:spPr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4645A052-4253-F45A-C3D6-267391FB6448}"/>
                </a:ext>
              </a:extLst>
            </p:cNvPr>
            <p:cNvSpPr txBox="1"/>
            <p:nvPr/>
          </p:nvSpPr>
          <p:spPr>
            <a:xfrm>
              <a:off x="6033719" y="1919209"/>
              <a:ext cx="2726568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id-ID" sz="1400" b="1" spc="48">
                  <a:solidFill>
                    <a:schemeClr val="bg1"/>
                  </a:solidFill>
                  <a:latin typeface="Montserrat Classic Bold"/>
                </a:rPr>
                <a:t>JADWAL DAN PROGRESS</a:t>
              </a:r>
              <a:endParaRPr lang="en-US" sz="1400" b="1" spc="48">
                <a:solidFill>
                  <a:schemeClr val="bg1"/>
                </a:solidFill>
                <a:latin typeface="Montserrat Classic Bold"/>
              </a:endParaRPr>
            </a:p>
          </p:txBody>
        </p:sp>
      </p:grpSp>
      <p:grpSp>
        <p:nvGrpSpPr>
          <p:cNvPr id="16" name="Grup 5">
            <a:extLst>
              <a:ext uri="{FF2B5EF4-FFF2-40B4-BE49-F238E27FC236}">
                <a16:creationId xmlns:a16="http://schemas.microsoft.com/office/drawing/2014/main" id="{139EBB6F-8C21-D0B4-D1A8-77145C5BC9A7}"/>
              </a:ext>
            </a:extLst>
          </p:cNvPr>
          <p:cNvGrpSpPr/>
          <p:nvPr/>
        </p:nvGrpSpPr>
        <p:grpSpPr>
          <a:xfrm>
            <a:off x="1346227" y="4700653"/>
            <a:ext cx="5449957" cy="621019"/>
            <a:chOff x="748492" y="4619109"/>
            <a:chExt cx="5449957" cy="621019"/>
          </a:xfrm>
        </p:grpSpPr>
        <p:cxnSp>
          <p:nvCxnSpPr>
            <p:cNvPr id="17" name="Konektor Lurus 52">
              <a:extLst>
                <a:ext uri="{FF2B5EF4-FFF2-40B4-BE49-F238E27FC236}">
                  <a16:creationId xmlns:a16="http://schemas.microsoft.com/office/drawing/2014/main" id="{DF3BACA8-8422-CB91-D0F9-FF5BF8558698}"/>
                </a:ext>
              </a:extLst>
            </p:cNvPr>
            <p:cNvCxnSpPr>
              <a:cxnSpLocks/>
            </p:cNvCxnSpPr>
            <p:nvPr/>
          </p:nvCxnSpPr>
          <p:spPr>
            <a:xfrm>
              <a:off x="3180080" y="4919609"/>
              <a:ext cx="2948377" cy="0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9AF58CF-2AF4-BB86-F49D-EBAE00B5143C}"/>
                </a:ext>
              </a:extLst>
            </p:cNvPr>
            <p:cNvSpPr/>
            <p:nvPr/>
          </p:nvSpPr>
          <p:spPr>
            <a:xfrm>
              <a:off x="3062130" y="4841781"/>
              <a:ext cx="172720" cy="16255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Konektor Lurus 54">
              <a:extLst>
                <a:ext uri="{FF2B5EF4-FFF2-40B4-BE49-F238E27FC236}">
                  <a16:creationId xmlns:a16="http://schemas.microsoft.com/office/drawing/2014/main" id="{EE41B1BB-940F-1F04-097F-72CF68E1F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8457" y="4639429"/>
              <a:ext cx="69992" cy="288171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AutoShape 2">
              <a:extLst>
                <a:ext uri="{FF2B5EF4-FFF2-40B4-BE49-F238E27FC236}">
                  <a16:creationId xmlns:a16="http://schemas.microsoft.com/office/drawing/2014/main" id="{96FE30EF-1E73-9C11-5119-2C5A1ACDDB00}"/>
                </a:ext>
              </a:extLst>
            </p:cNvPr>
            <p:cNvSpPr/>
            <p:nvPr/>
          </p:nvSpPr>
          <p:spPr>
            <a:xfrm>
              <a:off x="749817" y="4619109"/>
              <a:ext cx="2207562" cy="621019"/>
            </a:xfrm>
            <a:prstGeom prst="rect">
              <a:avLst/>
            </a:prstGeom>
            <a:solidFill>
              <a:srgbClr val="00B050"/>
            </a:solidFill>
          </p:spPr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383D8512-1332-3D25-B423-988EA050DC4B}"/>
                </a:ext>
              </a:extLst>
            </p:cNvPr>
            <p:cNvSpPr txBox="1"/>
            <p:nvPr/>
          </p:nvSpPr>
          <p:spPr>
            <a:xfrm>
              <a:off x="748492" y="4715422"/>
              <a:ext cx="2207562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id-ID" sz="1400" b="1" spc="48">
                  <a:solidFill>
                    <a:schemeClr val="bg1"/>
                  </a:solidFill>
                  <a:latin typeface="Montserrat Classic Bold"/>
                </a:rPr>
                <a:t>PERMASALAHAN SELAMA KEGIATAN</a:t>
              </a:r>
              <a:endParaRPr lang="en-US" sz="1400" b="1" spc="48">
                <a:solidFill>
                  <a:schemeClr val="bg1"/>
                </a:solidFill>
                <a:latin typeface="Montserrat Classic Bold"/>
              </a:endParaRPr>
            </a:p>
          </p:txBody>
        </p:sp>
      </p:grpSp>
      <p:grpSp>
        <p:nvGrpSpPr>
          <p:cNvPr id="22" name="Grup 6">
            <a:extLst>
              <a:ext uri="{FF2B5EF4-FFF2-40B4-BE49-F238E27FC236}">
                <a16:creationId xmlns:a16="http://schemas.microsoft.com/office/drawing/2014/main" id="{C8C5337D-6C59-49D6-C12B-745DA9F49A8D}"/>
              </a:ext>
            </a:extLst>
          </p:cNvPr>
          <p:cNvGrpSpPr/>
          <p:nvPr/>
        </p:nvGrpSpPr>
        <p:grpSpPr>
          <a:xfrm>
            <a:off x="1580514" y="4782461"/>
            <a:ext cx="6477350" cy="1340272"/>
            <a:chOff x="1173668" y="4650276"/>
            <a:chExt cx="6477350" cy="1340272"/>
          </a:xfrm>
        </p:grpSpPr>
        <p:cxnSp>
          <p:nvCxnSpPr>
            <p:cNvPr id="23" name="Konektor Lurus 60">
              <a:extLst>
                <a:ext uri="{FF2B5EF4-FFF2-40B4-BE49-F238E27FC236}">
                  <a16:creationId xmlns:a16="http://schemas.microsoft.com/office/drawing/2014/main" id="{FBDBA7AA-E0B2-EDF8-3ED5-F2A75084E0B8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V="1">
              <a:off x="4595979" y="5641656"/>
              <a:ext cx="2822487" cy="3452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2E6A410-998C-00B2-0014-95D1C5DA3392}"/>
                </a:ext>
              </a:extLst>
            </p:cNvPr>
            <p:cNvSpPr/>
            <p:nvPr/>
          </p:nvSpPr>
          <p:spPr>
            <a:xfrm>
              <a:off x="4595979" y="5584148"/>
              <a:ext cx="172720" cy="16255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Konektor Lurus 62">
              <a:extLst>
                <a:ext uri="{FF2B5EF4-FFF2-40B4-BE49-F238E27FC236}">
                  <a16:creationId xmlns:a16="http://schemas.microsoft.com/office/drawing/2014/main" id="{EF00EB2D-8B29-E1B1-5ECA-3719586EE6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306" y="4650276"/>
              <a:ext cx="242712" cy="992067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AutoShape 2">
              <a:extLst>
                <a:ext uri="{FF2B5EF4-FFF2-40B4-BE49-F238E27FC236}">
                  <a16:creationId xmlns:a16="http://schemas.microsoft.com/office/drawing/2014/main" id="{221BA865-5253-4DCA-CC80-545250D42578}"/>
                </a:ext>
              </a:extLst>
            </p:cNvPr>
            <p:cNvSpPr/>
            <p:nvPr/>
          </p:nvSpPr>
          <p:spPr>
            <a:xfrm>
              <a:off x="1173668" y="5369529"/>
              <a:ext cx="3328297" cy="621019"/>
            </a:xfrm>
            <a:prstGeom prst="rect">
              <a:avLst/>
            </a:prstGeom>
            <a:solidFill>
              <a:srgbClr val="00B050"/>
            </a:solidFill>
          </p:spPr>
        </p:sp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9E83941C-71F9-C1A7-B25F-D7BA6392901C}"/>
                </a:ext>
              </a:extLst>
            </p:cNvPr>
            <p:cNvSpPr txBox="1"/>
            <p:nvPr/>
          </p:nvSpPr>
          <p:spPr>
            <a:xfrm>
              <a:off x="1173668" y="5474603"/>
              <a:ext cx="3328297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id-ID" sz="1400" b="1" spc="48">
                  <a:solidFill>
                    <a:schemeClr val="bg1"/>
                  </a:solidFill>
                  <a:latin typeface="Montserrat Classic Bold"/>
                </a:rPr>
                <a:t>FOTO KEGIATAN DAN PENGELUARAN SEMENTARA</a:t>
              </a:r>
              <a:endParaRPr lang="en-US" sz="1400" b="1" spc="48">
                <a:solidFill>
                  <a:schemeClr val="bg1"/>
                </a:solidFill>
                <a:latin typeface="Montserrat Classic Bold"/>
              </a:endParaRPr>
            </a:p>
          </p:txBody>
        </p:sp>
      </p:grpSp>
      <p:sp>
        <p:nvSpPr>
          <p:cNvPr id="28" name="TextBox 52">
            <a:extLst>
              <a:ext uri="{FF2B5EF4-FFF2-40B4-BE49-F238E27FC236}">
                <a16:creationId xmlns:a16="http://schemas.microsoft.com/office/drawing/2014/main" id="{EBC3CCD0-DC60-1016-4420-E77FC8A16ADF}"/>
              </a:ext>
            </a:extLst>
          </p:cNvPr>
          <p:cNvSpPr txBox="1"/>
          <p:nvPr/>
        </p:nvSpPr>
        <p:spPr>
          <a:xfrm>
            <a:off x="0" y="584750"/>
            <a:ext cx="12191999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id-ID" sz="48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OUTLINE PEMBAHASAN</a:t>
            </a:r>
            <a:endParaRPr lang="id-ID" sz="48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D0351A-FC2B-B4DB-EAE6-13AB697A3C2F}"/>
              </a:ext>
            </a:extLst>
          </p:cNvPr>
          <p:cNvSpPr/>
          <p:nvPr/>
        </p:nvSpPr>
        <p:spPr>
          <a:xfrm>
            <a:off x="4105379" y="3500016"/>
            <a:ext cx="172720" cy="16255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A284FDC-024F-07DE-9DB5-16F89C39ED9A}"/>
              </a:ext>
            </a:extLst>
          </p:cNvPr>
          <p:cNvSpPr/>
          <p:nvPr/>
        </p:nvSpPr>
        <p:spPr>
          <a:xfrm>
            <a:off x="5402534" y="3500017"/>
            <a:ext cx="172720" cy="16255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4F6348-3E4C-6DD0-A535-270F671430B7}"/>
              </a:ext>
            </a:extLst>
          </p:cNvPr>
          <p:cNvSpPr/>
          <p:nvPr/>
        </p:nvSpPr>
        <p:spPr>
          <a:xfrm>
            <a:off x="6709824" y="4637212"/>
            <a:ext cx="172720" cy="16255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03C0105-81BB-D2F1-E1FF-EE90A51D2EA5}"/>
              </a:ext>
            </a:extLst>
          </p:cNvPr>
          <p:cNvSpPr/>
          <p:nvPr/>
        </p:nvSpPr>
        <p:spPr>
          <a:xfrm>
            <a:off x="7971504" y="4631530"/>
            <a:ext cx="172720" cy="16255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3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9" grpId="0" animBg="1"/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5475-EB5A-E41F-04AB-BBC388392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0256"/>
            <a:ext cx="12192000" cy="615780"/>
          </a:xfrm>
          <a:solidFill>
            <a:srgbClr val="A9D18E"/>
          </a:solidFill>
        </p:spPr>
        <p:txBody>
          <a:bodyPr>
            <a:normAutofit/>
          </a:bodyPr>
          <a:lstStyle/>
          <a:p>
            <a:pPr algn="ctr"/>
            <a:r>
              <a:rPr lang="id-ID" sz="36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REVIEW DAN DESKRIPSI KARYA CIPTA</a:t>
            </a:r>
            <a:endParaRPr lang="en-US" sz="3600" b="1">
              <a:solidFill>
                <a:srgbClr val="59595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Gambar 12">
            <a:extLst>
              <a:ext uri="{FF2B5EF4-FFF2-40B4-BE49-F238E27FC236}">
                <a16:creationId xmlns:a16="http://schemas.microsoft.com/office/drawing/2014/main" id="{A4A9D1B9-0330-B92D-9E59-324464B7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731" y="1002851"/>
            <a:ext cx="2649936" cy="36130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4736C1-8B14-0E2F-0C4D-A97A3E601C23}"/>
              </a:ext>
            </a:extLst>
          </p:cNvPr>
          <p:cNvSpPr/>
          <p:nvPr/>
        </p:nvSpPr>
        <p:spPr>
          <a:xfrm>
            <a:off x="196949" y="5567388"/>
            <a:ext cx="8346332" cy="5755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b="1"/>
              <a:t>Karakteristik fisik </a:t>
            </a:r>
            <a:r>
              <a:rPr lang="id-ID" sz="1600"/>
              <a:t>adalah sifat material yang berkaitan dengan </a:t>
            </a:r>
            <a:r>
              <a:rPr lang="id-ID" sz="1600" b="1">
                <a:solidFill>
                  <a:srgbClr val="FFFF00"/>
                </a:solidFill>
              </a:rPr>
              <a:t>fisik khas dari material penyusun atau satu kesatuan material tersebut</a:t>
            </a:r>
            <a:r>
              <a:rPr lang="id-ID" sz="1600"/>
              <a:t>.    </a:t>
            </a:r>
            <a:endParaRPr lang="en-US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CFFE04-DB92-2FF9-36C9-19C89A566C4D}"/>
              </a:ext>
            </a:extLst>
          </p:cNvPr>
          <p:cNvSpPr/>
          <p:nvPr/>
        </p:nvSpPr>
        <p:spPr>
          <a:xfrm>
            <a:off x="2780362" y="6214965"/>
            <a:ext cx="9228305" cy="5755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b="1">
                <a:solidFill>
                  <a:schemeClr val="bg1"/>
                </a:solidFill>
              </a:rPr>
              <a:t>Karakteristik mekanik </a:t>
            </a:r>
            <a:r>
              <a:rPr lang="id-ID" sz="1600">
                <a:solidFill>
                  <a:schemeClr val="bg1"/>
                </a:solidFill>
              </a:rPr>
              <a:t>adalah </a:t>
            </a:r>
            <a:r>
              <a:rPr lang="en-US" sz="1600" b="0" i="0" err="1">
                <a:solidFill>
                  <a:schemeClr val="bg1"/>
                </a:solidFill>
                <a:effectLst/>
              </a:rPr>
              <a:t>sifat</a:t>
            </a:r>
            <a:r>
              <a:rPr lang="en-US" sz="1600" b="0" i="0">
                <a:solidFill>
                  <a:schemeClr val="bg1"/>
                </a:solidFill>
                <a:effectLst/>
              </a:rPr>
              <a:t> yang </a:t>
            </a:r>
            <a:r>
              <a:rPr lang="en-US" sz="1600" b="0" i="0" err="1">
                <a:solidFill>
                  <a:schemeClr val="bg1"/>
                </a:solidFill>
                <a:effectLst/>
              </a:rPr>
              <a:t>mempengaruhi</a:t>
            </a:r>
            <a:r>
              <a:rPr lang="en-US" sz="1600" b="0" i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err="1">
                <a:solidFill>
                  <a:schemeClr val="bg1"/>
                </a:solidFill>
                <a:effectLst/>
              </a:rPr>
              <a:t>kekuatan</a:t>
            </a:r>
            <a:r>
              <a:rPr lang="en-US" sz="1600" b="0" i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err="1">
                <a:solidFill>
                  <a:schemeClr val="bg1"/>
                </a:solidFill>
                <a:effectLst/>
              </a:rPr>
              <a:t>mekanik</a:t>
            </a:r>
            <a:r>
              <a:rPr lang="en-US" sz="1600" b="0" i="0">
                <a:solidFill>
                  <a:schemeClr val="bg1"/>
                </a:solidFill>
                <a:effectLst/>
              </a:rPr>
              <a:t> </a:t>
            </a:r>
            <a:r>
              <a:rPr lang="id-ID" sz="1600" b="0" i="0">
                <a:solidFill>
                  <a:schemeClr val="bg1"/>
                </a:solidFill>
                <a:effectLst/>
              </a:rPr>
              <a:t>terutama</a:t>
            </a:r>
            <a:r>
              <a:rPr lang="en-US" sz="1600" b="0" i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err="1">
                <a:solidFill>
                  <a:schemeClr val="bg1"/>
                </a:solidFill>
                <a:effectLst/>
              </a:rPr>
              <a:t>kemampuan</a:t>
            </a:r>
            <a:r>
              <a:rPr lang="en-US" sz="1600" b="0" i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err="1">
                <a:solidFill>
                  <a:schemeClr val="bg1"/>
                </a:solidFill>
                <a:effectLst/>
              </a:rPr>
              <a:t>suatu</a:t>
            </a:r>
            <a:r>
              <a:rPr lang="en-US" sz="1600" b="0" i="0">
                <a:solidFill>
                  <a:schemeClr val="bg1"/>
                </a:solidFill>
                <a:effectLst/>
              </a:rPr>
              <a:t> material </a:t>
            </a:r>
            <a:r>
              <a:rPr lang="en-US" sz="1600" b="1" i="0" err="1">
                <a:solidFill>
                  <a:srgbClr val="FFFF00"/>
                </a:solidFill>
                <a:effectLst/>
              </a:rPr>
              <a:t>ketika</a:t>
            </a:r>
            <a:r>
              <a:rPr lang="en-US" sz="1600" b="1" i="0">
                <a:solidFill>
                  <a:srgbClr val="FFFF00"/>
                </a:solidFill>
                <a:effectLst/>
              </a:rPr>
              <a:t> </a:t>
            </a:r>
            <a:r>
              <a:rPr lang="en-US" sz="1600" b="1" i="0" err="1">
                <a:solidFill>
                  <a:srgbClr val="FFFF00"/>
                </a:solidFill>
                <a:effectLst/>
              </a:rPr>
              <a:t>diberikan</a:t>
            </a:r>
            <a:r>
              <a:rPr lang="en-US" sz="1600" b="1" i="0">
                <a:solidFill>
                  <a:srgbClr val="FFFF00"/>
                </a:solidFill>
                <a:effectLst/>
              </a:rPr>
              <a:t> </a:t>
            </a:r>
            <a:r>
              <a:rPr lang="en-US" sz="1600" b="1" i="0" err="1">
                <a:solidFill>
                  <a:srgbClr val="FFFF00"/>
                </a:solidFill>
                <a:effectLst/>
              </a:rPr>
              <a:t>perlakuan</a:t>
            </a:r>
            <a:r>
              <a:rPr lang="en-US" sz="1600" b="1" i="0">
                <a:solidFill>
                  <a:srgbClr val="FFFF00"/>
                </a:solidFill>
                <a:effectLst/>
              </a:rPr>
              <a:t> </a:t>
            </a:r>
            <a:r>
              <a:rPr lang="en-US" sz="1600" b="1" i="0" err="1">
                <a:solidFill>
                  <a:srgbClr val="FFFF00"/>
                </a:solidFill>
                <a:effectLst/>
              </a:rPr>
              <a:t>mekanis</a:t>
            </a:r>
            <a:r>
              <a:rPr lang="id-ID" sz="1600" b="0" i="0">
                <a:solidFill>
                  <a:schemeClr val="bg1"/>
                </a:solidFill>
                <a:effectLst/>
              </a:rPr>
              <a:t>.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277BD0-D886-D48A-E35B-C7BF407ADF0E}"/>
              </a:ext>
            </a:extLst>
          </p:cNvPr>
          <p:cNvSpPr/>
          <p:nvPr/>
        </p:nvSpPr>
        <p:spPr>
          <a:xfrm>
            <a:off x="196949" y="1002851"/>
            <a:ext cx="4195449" cy="4475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b="1">
                <a:solidFill>
                  <a:schemeClr val="tx1"/>
                </a:solidFill>
              </a:rPr>
              <a:t>Kondisi Aktual: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Reaksi kimia pada beton berupa (semen dan air) menghasilkan panas (Panas Hidrasi)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Panas hidrasi menyebabkan mutu beton dapat berubah.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Terdapat metode untuk mengetahui perubahan mutu beton yaitu </a:t>
            </a:r>
            <a:r>
              <a:rPr lang="id-ID" sz="1600" b="1">
                <a:solidFill>
                  <a:srgbClr val="FF0000"/>
                </a:solidFill>
              </a:rPr>
              <a:t>maturity indeks/indeks kematangan</a:t>
            </a:r>
            <a:r>
              <a:rPr lang="id-ID" sz="160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Parameter yang dibutuhkan adalah </a:t>
            </a:r>
            <a:r>
              <a:rPr lang="id-ID" sz="1600" b="1">
                <a:solidFill>
                  <a:schemeClr val="tx1"/>
                </a:solidFill>
              </a:rPr>
              <a:t>suhu</a:t>
            </a:r>
            <a:r>
              <a:rPr lang="id-ID" sz="1600">
                <a:solidFill>
                  <a:schemeClr val="tx1"/>
                </a:solidFill>
              </a:rPr>
              <a:t> dan </a:t>
            </a:r>
            <a:r>
              <a:rPr lang="id-ID" sz="1600" b="1">
                <a:solidFill>
                  <a:schemeClr val="tx1"/>
                </a:solidFill>
              </a:rPr>
              <a:t>kuat tekan beton</a:t>
            </a:r>
            <a:r>
              <a:rPr lang="id-ID" sz="1600">
                <a:solidFill>
                  <a:schemeClr val="tx1"/>
                </a:solidFill>
              </a:rPr>
              <a:t>, adapun pengaruh </a:t>
            </a:r>
            <a:r>
              <a:rPr lang="id-ID" sz="1600" b="1">
                <a:solidFill>
                  <a:schemeClr val="tx1"/>
                </a:solidFill>
              </a:rPr>
              <a:t>susut</a:t>
            </a:r>
            <a:r>
              <a:rPr lang="id-ID" sz="1600">
                <a:solidFill>
                  <a:schemeClr val="tx1"/>
                </a:solidFill>
              </a:rPr>
              <a:t> pada kuat tekan.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Saat ini, pengambilan data menggunakan sensor suhu, sensor ukur diplascement yang diakusisi menggunakan </a:t>
            </a:r>
            <a:r>
              <a:rPr lang="id-ID" sz="1600" b="1">
                <a:solidFill>
                  <a:schemeClr val="tx1"/>
                </a:solidFill>
              </a:rPr>
              <a:t>data logger menuju komputer</a:t>
            </a:r>
            <a:r>
              <a:rPr lang="id-ID" sz="1600">
                <a:solidFill>
                  <a:schemeClr val="tx1"/>
                </a:solidFill>
              </a:rPr>
              <a:t> atau dicatat </a:t>
            </a:r>
            <a:r>
              <a:rPr lang="id-ID" sz="1600" b="1">
                <a:solidFill>
                  <a:schemeClr val="tx1"/>
                </a:solidFill>
              </a:rPr>
              <a:t>secara manual</a:t>
            </a:r>
            <a:r>
              <a:rPr lang="id-ID" sz="160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Terdapat risiko kehilangan data monitoring dan biaya yang mahal untuk melakukan monitoring.</a:t>
            </a:r>
          </a:p>
          <a:p>
            <a:pPr marL="342900" indent="-342900">
              <a:buFont typeface="+mj-lt"/>
              <a:buAutoNum type="arabicPeriod"/>
            </a:pPr>
            <a:endParaRPr lang="id-ID" sz="16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2882FE-4C33-3118-CA18-186F98F56750}"/>
              </a:ext>
            </a:extLst>
          </p:cNvPr>
          <p:cNvSpPr/>
          <p:nvPr/>
        </p:nvSpPr>
        <p:spPr>
          <a:xfrm>
            <a:off x="5594848" y="1002851"/>
            <a:ext cx="3617246" cy="15494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b="1">
                <a:solidFill>
                  <a:schemeClr val="tx1"/>
                </a:solidFill>
              </a:rPr>
              <a:t>Kondisi Ideal: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Dapat mengetahui perubahan mutu beton dan cara </a:t>
            </a:r>
            <a:r>
              <a:rPr lang="id-ID" sz="1600" err="1">
                <a:solidFill>
                  <a:schemeClr val="tx1"/>
                </a:solidFill>
              </a:rPr>
              <a:t>monitoring</a:t>
            </a:r>
            <a:r>
              <a:rPr lang="id-ID" sz="1600">
                <a:solidFill>
                  <a:schemeClr val="tx1"/>
                </a:solidFill>
              </a:rPr>
              <a:t> dengan alat yang dapat </a:t>
            </a:r>
            <a:r>
              <a:rPr lang="id-ID" sz="1600" err="1">
                <a:solidFill>
                  <a:schemeClr val="tx1"/>
                </a:solidFill>
              </a:rPr>
              <a:t>mengakusisi</a:t>
            </a:r>
            <a:r>
              <a:rPr lang="id-ID" sz="1600">
                <a:solidFill>
                  <a:schemeClr val="tx1"/>
                </a:solidFill>
              </a:rPr>
              <a:t> data </a:t>
            </a:r>
            <a:r>
              <a:rPr lang="id-ID" sz="1600" err="1">
                <a:solidFill>
                  <a:schemeClr val="tx1"/>
                </a:solidFill>
              </a:rPr>
              <a:t>monitoring</a:t>
            </a:r>
            <a:r>
              <a:rPr lang="id-ID" sz="1600">
                <a:solidFill>
                  <a:schemeClr val="tx1"/>
                </a:solidFill>
              </a:rPr>
              <a:t> secara sistematis, mudah, dan murah.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89458ED-92C4-DA1E-CC7C-D360B7961621}"/>
              </a:ext>
            </a:extLst>
          </p:cNvPr>
          <p:cNvSpPr/>
          <p:nvPr/>
        </p:nvSpPr>
        <p:spPr>
          <a:xfrm>
            <a:off x="4502376" y="1298469"/>
            <a:ext cx="982494" cy="958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/>
              <a:t>GAP</a:t>
            </a:r>
            <a:endParaRPr lang="en-US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03F612-54A8-DF1F-B533-F8DC3D6CF095}"/>
              </a:ext>
            </a:extLst>
          </p:cNvPr>
          <p:cNvSpPr/>
          <p:nvPr/>
        </p:nvSpPr>
        <p:spPr>
          <a:xfrm>
            <a:off x="5594848" y="2631889"/>
            <a:ext cx="3617246" cy="2431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b="1">
                <a:solidFill>
                  <a:schemeClr val="tx1"/>
                </a:solidFill>
              </a:rPr>
              <a:t>Gap analisis dan Detail Masalah: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Membuat sistem </a:t>
            </a:r>
            <a:r>
              <a:rPr lang="id-ID" sz="1600" err="1">
                <a:solidFill>
                  <a:schemeClr val="tx1"/>
                </a:solidFill>
              </a:rPr>
              <a:t>akusisi</a:t>
            </a:r>
            <a:r>
              <a:rPr lang="id-ID" sz="1600">
                <a:solidFill>
                  <a:schemeClr val="tx1"/>
                </a:solidFill>
              </a:rPr>
              <a:t> data yang dapat sistematis </a:t>
            </a:r>
            <a:r>
              <a:rPr lang="id-ID" sz="1600" err="1">
                <a:solidFill>
                  <a:schemeClr val="tx1"/>
                </a:solidFill>
              </a:rPr>
              <a:t>memonitoring</a:t>
            </a:r>
            <a:r>
              <a:rPr lang="id-ID" sz="1600">
                <a:solidFill>
                  <a:schemeClr val="tx1"/>
                </a:solidFill>
              </a:rPr>
              <a:t> dan melakukan analisis.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 err="1">
                <a:solidFill>
                  <a:schemeClr val="tx1"/>
                </a:solidFill>
              </a:rPr>
              <a:t>Monitoring</a:t>
            </a:r>
            <a:r>
              <a:rPr lang="id-ID" sz="1600">
                <a:solidFill>
                  <a:schemeClr val="tx1"/>
                </a:solidFill>
              </a:rPr>
              <a:t> dapat dilakukan dengan sensor yang sederhana terutama susut yang dalam karya ini menggunakan modifikasi digital kaliper.</a:t>
            </a:r>
          </a:p>
        </p:txBody>
      </p:sp>
    </p:spTree>
    <p:extLst>
      <p:ext uri="{BB962C8B-B14F-4D97-AF65-F5344CB8AC3E}">
        <p14:creationId xmlns:p14="http://schemas.microsoft.com/office/powerpoint/2010/main" val="2121600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5475-EB5A-E41F-04AB-BBC388392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0256"/>
            <a:ext cx="12192000" cy="1082706"/>
          </a:xfrm>
          <a:solidFill>
            <a:srgbClr val="A9D18E"/>
          </a:solidFill>
        </p:spPr>
        <p:txBody>
          <a:bodyPr>
            <a:normAutofit fontScale="90000"/>
          </a:bodyPr>
          <a:lstStyle/>
          <a:p>
            <a:pPr algn="ctr"/>
            <a:r>
              <a:rPr lang="id-ID" sz="36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KETERBARUAN DAN INOVASI </a:t>
            </a:r>
            <a:br>
              <a:rPr lang="en-US" sz="36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d-ID" sz="36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YANG DITAWARKAN</a:t>
            </a:r>
            <a:endParaRPr lang="en-US" sz="3600" b="1">
              <a:solidFill>
                <a:srgbClr val="59595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Google Shape;212;p35">
            <a:extLst>
              <a:ext uri="{FF2B5EF4-FFF2-40B4-BE49-F238E27FC236}">
                <a16:creationId xmlns:a16="http://schemas.microsoft.com/office/drawing/2014/main" id="{E7B0BF33-2977-0BA3-2235-EFFBC7E078B0}"/>
              </a:ext>
            </a:extLst>
          </p:cNvPr>
          <p:cNvSpPr txBox="1">
            <a:spLocks/>
          </p:cNvSpPr>
          <p:nvPr/>
        </p:nvSpPr>
        <p:spPr>
          <a:xfrm>
            <a:off x="719999" y="1181050"/>
            <a:ext cx="10505719" cy="43539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D" sz="1800"/>
              <a:t>Pada PKM – KC kali </a:t>
            </a:r>
            <a:r>
              <a:rPr lang="en-ID" sz="1800" err="1"/>
              <a:t>ini</a:t>
            </a:r>
            <a:r>
              <a:rPr lang="en-ID" sz="1800"/>
              <a:t>, kami </a:t>
            </a:r>
            <a:r>
              <a:rPr lang="en-ID" sz="1800" err="1"/>
              <a:t>melakukan</a:t>
            </a:r>
            <a:r>
              <a:rPr lang="en-ID" sz="1800"/>
              <a:t> </a:t>
            </a:r>
            <a:r>
              <a:rPr lang="en-ID" sz="1800" err="1"/>
              <a:t>pembaruan</a:t>
            </a:r>
            <a:r>
              <a:rPr lang="en-ID" sz="1800"/>
              <a:t> </a:t>
            </a:r>
            <a:r>
              <a:rPr lang="en-ID" sz="1800" err="1"/>
              <a:t>terhadap</a:t>
            </a:r>
            <a:r>
              <a:rPr lang="en-ID" sz="1800"/>
              <a:t> </a:t>
            </a:r>
            <a:r>
              <a:rPr lang="en-ID" sz="1800" err="1"/>
              <a:t>alat</a:t>
            </a:r>
            <a:r>
              <a:rPr lang="en-ID" sz="1800"/>
              <a:t> yang </a:t>
            </a:r>
            <a:r>
              <a:rPr lang="en-ID" sz="1800" err="1"/>
              <a:t>sudah</a:t>
            </a:r>
            <a:r>
              <a:rPr lang="en-ID" sz="1800"/>
              <a:t> </a:t>
            </a:r>
            <a:r>
              <a:rPr lang="en-ID" sz="1800" err="1"/>
              <a:t>ada</a:t>
            </a:r>
            <a:r>
              <a:rPr lang="en-ID" sz="1800"/>
              <a:t>, </a:t>
            </a:r>
            <a:r>
              <a:rPr lang="en-ID" sz="1800" err="1"/>
              <a:t>pembaruan</a:t>
            </a:r>
            <a:r>
              <a:rPr lang="en-ID" sz="1800"/>
              <a:t> </a:t>
            </a:r>
            <a:r>
              <a:rPr lang="en-ID" sz="1800" err="1"/>
              <a:t>tersebut</a:t>
            </a:r>
            <a:r>
              <a:rPr lang="en-ID" sz="1800"/>
              <a:t> </a:t>
            </a:r>
            <a:r>
              <a:rPr lang="en-ID" sz="1800" err="1"/>
              <a:t>meliputi</a:t>
            </a:r>
            <a:r>
              <a:rPr lang="en-ID" sz="1800"/>
              <a:t> :</a:t>
            </a:r>
          </a:p>
          <a:p>
            <a:pPr algn="just">
              <a:lnSpc>
                <a:spcPct val="150000"/>
              </a:lnSpc>
            </a:pPr>
            <a:r>
              <a:rPr lang="en-ID" sz="1800" err="1"/>
              <a:t>Penggunaan</a:t>
            </a:r>
            <a:r>
              <a:rPr lang="en-ID" sz="1800"/>
              <a:t> </a:t>
            </a:r>
            <a:r>
              <a:rPr lang="en-ID" sz="1800" err="1"/>
              <a:t>sistem</a:t>
            </a:r>
            <a:r>
              <a:rPr lang="en-ID" sz="1800"/>
              <a:t> </a:t>
            </a:r>
            <a:r>
              <a:rPr lang="en-ID" sz="1800" i="1"/>
              <a:t>monitoring</a:t>
            </a:r>
            <a:r>
              <a:rPr lang="en-ID" sz="1800"/>
              <a:t> </a:t>
            </a:r>
            <a:r>
              <a:rPr lang="en-ID" sz="1800" b="1" err="1">
                <a:highlight>
                  <a:srgbClr val="FFFF00"/>
                </a:highlight>
              </a:rPr>
              <a:t>dengan</a:t>
            </a:r>
            <a:r>
              <a:rPr lang="en-ID" sz="1800" b="1">
                <a:highlight>
                  <a:srgbClr val="FFFF00"/>
                </a:highlight>
              </a:rPr>
              <a:t> </a:t>
            </a:r>
            <a:r>
              <a:rPr lang="en-ID" sz="1800" b="1" err="1">
                <a:highlight>
                  <a:srgbClr val="FFFF00"/>
                </a:highlight>
              </a:rPr>
              <a:t>automasi</a:t>
            </a:r>
            <a:r>
              <a:rPr lang="en-ID" sz="1800" b="1">
                <a:highlight>
                  <a:srgbClr val="FFFF00"/>
                </a:highlight>
              </a:rPr>
              <a:t> transfer data </a:t>
            </a:r>
            <a:r>
              <a:rPr lang="en-ID" sz="1800" b="1" err="1">
                <a:highlight>
                  <a:srgbClr val="FFFF00"/>
                </a:highlight>
              </a:rPr>
              <a:t>ke</a:t>
            </a:r>
            <a:r>
              <a:rPr lang="en-ID" sz="1800" b="1">
                <a:highlight>
                  <a:srgbClr val="FFFF00"/>
                </a:highlight>
              </a:rPr>
              <a:t> </a:t>
            </a:r>
            <a:r>
              <a:rPr lang="en-ID" sz="1800" b="1" i="1">
                <a:highlight>
                  <a:srgbClr val="FFFF00"/>
                </a:highlight>
              </a:rPr>
              <a:t>cloud database</a:t>
            </a:r>
            <a:r>
              <a:rPr lang="en-ID" sz="1800" b="1"/>
              <a:t> </a:t>
            </a:r>
            <a:r>
              <a:rPr lang="en-ID" sz="1800" err="1"/>
              <a:t>sebagai</a:t>
            </a:r>
            <a:r>
              <a:rPr lang="en-ID" sz="1800"/>
              <a:t> </a:t>
            </a:r>
            <a:r>
              <a:rPr lang="en-ID" sz="1800" err="1"/>
              <a:t>wadah</a:t>
            </a:r>
            <a:r>
              <a:rPr lang="en-ID" sz="1800"/>
              <a:t> </a:t>
            </a:r>
            <a:r>
              <a:rPr lang="en-ID" sz="1800" err="1"/>
              <a:t>penyimpanan</a:t>
            </a:r>
            <a:r>
              <a:rPr lang="en-ID" sz="1800"/>
              <a:t> dan </a:t>
            </a:r>
            <a:r>
              <a:rPr lang="en-ID" sz="1800" err="1"/>
              <a:t>pengolahan</a:t>
            </a:r>
            <a:r>
              <a:rPr lang="en-ID" sz="1800"/>
              <a:t> data.</a:t>
            </a:r>
          </a:p>
          <a:p>
            <a:pPr algn="just">
              <a:lnSpc>
                <a:spcPct val="150000"/>
              </a:lnSpc>
            </a:pPr>
            <a:r>
              <a:rPr lang="en-ID" sz="1800" err="1">
                <a:highlight>
                  <a:srgbClr val="FFFF00"/>
                </a:highlight>
              </a:rPr>
              <a:t>Modifikasi</a:t>
            </a:r>
            <a:r>
              <a:rPr lang="en-ID" sz="1800">
                <a:highlight>
                  <a:srgbClr val="FFFF00"/>
                </a:highlight>
              </a:rPr>
              <a:t> digital </a:t>
            </a:r>
            <a:r>
              <a:rPr lang="en-ID" sz="1800" err="1">
                <a:highlight>
                  <a:srgbClr val="FFFF00"/>
                </a:highlight>
              </a:rPr>
              <a:t>kaliper</a:t>
            </a:r>
            <a:r>
              <a:rPr lang="en-ID" sz="1800"/>
              <a:t> yang </a:t>
            </a:r>
            <a:r>
              <a:rPr lang="en-ID" sz="1800" err="1"/>
              <a:t>semula</a:t>
            </a:r>
            <a:r>
              <a:rPr lang="en-ID" sz="1800"/>
              <a:t> </a:t>
            </a:r>
            <a:r>
              <a:rPr lang="en-ID" sz="1800" err="1">
                <a:highlight>
                  <a:srgbClr val="FFFF00"/>
                </a:highlight>
              </a:rPr>
              <a:t>menggunakan</a:t>
            </a:r>
            <a:r>
              <a:rPr lang="en-ID" sz="1800">
                <a:highlight>
                  <a:srgbClr val="FFFF00"/>
                </a:highlight>
              </a:rPr>
              <a:t> </a:t>
            </a:r>
            <a:r>
              <a:rPr lang="en-ID" sz="1800" err="1">
                <a:highlight>
                  <a:srgbClr val="FFFF00"/>
                </a:highlight>
              </a:rPr>
              <a:t>jangka</a:t>
            </a:r>
            <a:r>
              <a:rPr lang="en-ID" sz="1800">
                <a:highlight>
                  <a:srgbClr val="FFFF00"/>
                </a:highlight>
              </a:rPr>
              <a:t> </a:t>
            </a:r>
            <a:r>
              <a:rPr lang="en-ID" sz="1800" err="1">
                <a:highlight>
                  <a:srgbClr val="FFFF00"/>
                </a:highlight>
              </a:rPr>
              <a:t>sorong</a:t>
            </a:r>
            <a:r>
              <a:rPr lang="en-ID" sz="1800">
                <a:highlight>
                  <a:srgbClr val="FFFF00"/>
                </a:highlight>
              </a:rPr>
              <a:t> digital</a:t>
            </a:r>
            <a:r>
              <a:rPr lang="en-ID" sz="1800"/>
              <a:t>, </a:t>
            </a:r>
            <a:r>
              <a:rPr lang="en-ID" sz="1800" err="1"/>
              <a:t>menjadi</a:t>
            </a:r>
            <a:r>
              <a:rPr lang="en-ID" sz="1800"/>
              <a:t> </a:t>
            </a:r>
            <a:r>
              <a:rPr lang="en-ID" sz="1800" err="1">
                <a:highlight>
                  <a:srgbClr val="FFFF00"/>
                </a:highlight>
              </a:rPr>
              <a:t>alat</a:t>
            </a:r>
            <a:r>
              <a:rPr lang="en-ID" sz="1800">
                <a:highlight>
                  <a:srgbClr val="FFFF00"/>
                </a:highlight>
              </a:rPr>
              <a:t> </a:t>
            </a:r>
            <a:r>
              <a:rPr lang="en-ID" sz="1800" err="1">
                <a:highlight>
                  <a:srgbClr val="FFFF00"/>
                </a:highlight>
              </a:rPr>
              <a:t>pengukur</a:t>
            </a:r>
            <a:r>
              <a:rPr lang="en-ID" sz="1800">
                <a:highlight>
                  <a:srgbClr val="FFFF00"/>
                </a:highlight>
              </a:rPr>
              <a:t> </a:t>
            </a:r>
            <a:r>
              <a:rPr lang="en-ID" sz="1800" err="1">
                <a:highlight>
                  <a:srgbClr val="FFFF00"/>
                </a:highlight>
              </a:rPr>
              <a:t>susut</a:t>
            </a:r>
            <a:r>
              <a:rPr lang="en-ID" sz="1800">
                <a:highlight>
                  <a:srgbClr val="FFFF00"/>
                </a:highlight>
              </a:rPr>
              <a:t> </a:t>
            </a:r>
            <a:r>
              <a:rPr lang="en-ID" sz="1800" err="1">
                <a:highlight>
                  <a:srgbClr val="FFFF00"/>
                </a:highlight>
              </a:rPr>
              <a:t>beton</a:t>
            </a:r>
            <a:r>
              <a:rPr lang="en-ID" sz="1800">
                <a:highlight>
                  <a:srgbClr val="FFFF00"/>
                </a:highlight>
              </a:rPr>
              <a:t> yang </a:t>
            </a:r>
            <a:r>
              <a:rPr lang="en-ID" sz="1800" err="1">
                <a:highlight>
                  <a:srgbClr val="FFFF00"/>
                </a:highlight>
              </a:rPr>
              <a:t>bekerja</a:t>
            </a:r>
            <a:r>
              <a:rPr lang="en-ID" sz="1800">
                <a:highlight>
                  <a:srgbClr val="FFFF00"/>
                </a:highlight>
              </a:rPr>
              <a:t> </a:t>
            </a:r>
            <a:r>
              <a:rPr lang="en-ID" sz="1800" err="1">
                <a:highlight>
                  <a:srgbClr val="FFFF00"/>
                </a:highlight>
              </a:rPr>
              <a:t>bersamaan</a:t>
            </a:r>
            <a:r>
              <a:rPr lang="en-ID" sz="1800">
                <a:highlight>
                  <a:srgbClr val="FFFF00"/>
                </a:highlight>
              </a:rPr>
              <a:t> </a:t>
            </a:r>
            <a:r>
              <a:rPr lang="en-ID" sz="1800" err="1">
                <a:highlight>
                  <a:srgbClr val="FFFF00"/>
                </a:highlight>
              </a:rPr>
              <a:t>dengan</a:t>
            </a:r>
            <a:r>
              <a:rPr lang="en-ID" sz="1800">
                <a:highlight>
                  <a:srgbClr val="FFFF00"/>
                </a:highlight>
              </a:rPr>
              <a:t> thermocouple.</a:t>
            </a:r>
          </a:p>
          <a:p>
            <a:pPr marL="13335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en-ID" sz="1800">
              <a:highlight>
                <a:srgbClr val="FFFF00"/>
              </a:highlight>
            </a:endParaRPr>
          </a:p>
          <a:p>
            <a:pPr marL="13335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en-ID" sz="1800" i="1"/>
          </a:p>
        </p:txBody>
      </p:sp>
    </p:spTree>
    <p:extLst>
      <p:ext uri="{BB962C8B-B14F-4D97-AF65-F5344CB8AC3E}">
        <p14:creationId xmlns:p14="http://schemas.microsoft.com/office/powerpoint/2010/main" val="4058796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5113"/>
          </a:xfrm>
          <a:solidFill>
            <a:srgbClr val="92D050"/>
          </a:solidFill>
        </p:spPr>
        <p:txBody>
          <a:bodyPr/>
          <a:lstStyle/>
          <a:p>
            <a:r>
              <a:rPr lang="id-ID" b="1"/>
              <a:t>Standar yang digunakan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/>
              <a:t>ASTM C 1698 (Pengukuran Suhu)</a:t>
            </a:r>
          </a:p>
          <a:p>
            <a:r>
              <a:rPr lang="id-ID"/>
              <a:t>ACI 207 1R (Campuran beton)</a:t>
            </a:r>
          </a:p>
          <a:p>
            <a:r>
              <a:rPr lang="id-ID"/>
              <a:t>ASTM C 1064 (Pengukuran Susut Beton)</a:t>
            </a:r>
          </a:p>
          <a:p>
            <a:r>
              <a:rPr lang="id-ID"/>
              <a:t>ASTM 1074 (</a:t>
            </a:r>
            <a:r>
              <a:rPr lang="id-ID" err="1"/>
              <a:t>Maturity</a:t>
            </a:r>
            <a:r>
              <a:rPr lang="id-ID"/>
              <a:t> Indeks)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46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39012E10-3F63-466F-B952-B7DDB7196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15" y="124934"/>
            <a:ext cx="5974359" cy="2391695"/>
          </a:xfrm>
          <a:prstGeom prst="rect">
            <a:avLst/>
          </a:prstGeom>
          <a:ln>
            <a:noFill/>
          </a:ln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BB2172C3-8D40-4522-B9B7-41233AB57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922" y="2870539"/>
            <a:ext cx="2048713" cy="2904552"/>
          </a:xfrm>
          <a:prstGeom prst="rect">
            <a:avLst/>
          </a:prstGeom>
          <a:ln>
            <a:noFill/>
          </a:ln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4A5BF8-E8EF-44A0-A61C-41669DD24040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6006626" y="5021814"/>
            <a:ext cx="1510487" cy="322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56DAD1C-A992-4600-854E-EF0E53FDD025}"/>
              </a:ext>
            </a:extLst>
          </p:cNvPr>
          <p:cNvSpPr txBox="1"/>
          <p:nvPr/>
        </p:nvSpPr>
        <p:spPr>
          <a:xfrm>
            <a:off x="7517113" y="4900215"/>
            <a:ext cx="147930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u="sng">
                <a:latin typeface="Times New Roman" panose="02020603050405020304" pitchFamily="18" charset="0"/>
                <a:cs typeface="Times New Roman" panose="02020603050405020304" pitchFamily="18" charset="0"/>
              </a:rPr>
              <a:t>Thermocouple</a:t>
            </a:r>
            <a:endParaRPr lang="id-ID" sz="1400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36D557A-3EBA-4FDD-9F2F-A72B8250B3AE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6471457" y="5411874"/>
            <a:ext cx="1083502" cy="2227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B8B3C71-6D65-4EA2-9142-2EAFABA2E1DF}"/>
              </a:ext>
            </a:extLst>
          </p:cNvPr>
          <p:cNvSpPr txBox="1"/>
          <p:nvPr/>
        </p:nvSpPr>
        <p:spPr>
          <a:xfrm>
            <a:off x="7554959" y="5480707"/>
            <a:ext cx="865340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u="sng" err="1">
                <a:latin typeface="Times New Roman" panose="02020603050405020304" pitchFamily="18" charset="0"/>
                <a:cs typeface="Times New Roman" panose="02020603050405020304" pitchFamily="18" charset="0"/>
              </a:rPr>
              <a:t>Insulasi</a:t>
            </a:r>
            <a:endParaRPr lang="id-ID" sz="1400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3240ECE-D671-49C0-B2DB-50513BE65514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6247310" y="4627207"/>
            <a:ext cx="1232860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ADBB344-25CE-4336-B5A4-CE0811D7AAE8}"/>
              </a:ext>
            </a:extLst>
          </p:cNvPr>
          <p:cNvSpPr txBox="1"/>
          <p:nvPr/>
        </p:nvSpPr>
        <p:spPr>
          <a:xfrm>
            <a:off x="7480170" y="4473319"/>
            <a:ext cx="1013183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u="sng">
                <a:latin typeface="Times New Roman" panose="02020603050405020304" pitchFamily="18" charset="0"/>
                <a:cs typeface="Times New Roman" panose="02020603050405020304" pitchFamily="18" charset="0"/>
              </a:rPr>
              <a:t>Cor </a:t>
            </a:r>
            <a:r>
              <a:rPr lang="en-US" sz="1400" u="sng" err="1">
                <a:latin typeface="Times New Roman" panose="02020603050405020304" pitchFamily="18" charset="0"/>
                <a:cs typeface="Times New Roman" panose="02020603050405020304" pitchFamily="18" charset="0"/>
              </a:rPr>
              <a:t>Beton</a:t>
            </a:r>
            <a:endParaRPr lang="id-ID" sz="1400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Grup 33">
            <a:extLst>
              <a:ext uri="{FF2B5EF4-FFF2-40B4-BE49-F238E27FC236}">
                <a16:creationId xmlns:a16="http://schemas.microsoft.com/office/drawing/2014/main" id="{AF12F5C0-BDCB-40DC-9665-20B715C8774C}"/>
              </a:ext>
            </a:extLst>
          </p:cNvPr>
          <p:cNvGrpSpPr/>
          <p:nvPr/>
        </p:nvGrpSpPr>
        <p:grpSpPr>
          <a:xfrm>
            <a:off x="5201703" y="5955504"/>
            <a:ext cx="1878653" cy="690446"/>
            <a:chOff x="3398511" y="5289456"/>
            <a:chExt cx="2139399" cy="866844"/>
          </a:xfrm>
        </p:grpSpPr>
        <p:sp>
          <p:nvSpPr>
            <p:cNvPr id="53" name="Kotak Teks 52">
              <a:extLst>
                <a:ext uri="{FF2B5EF4-FFF2-40B4-BE49-F238E27FC236}">
                  <a16:creationId xmlns:a16="http://schemas.microsoft.com/office/drawing/2014/main" id="{BD43FD5A-54A0-4DE2-871A-450264BF4572}"/>
                </a:ext>
              </a:extLst>
            </p:cNvPr>
            <p:cNvSpPr txBox="1"/>
            <p:nvPr/>
          </p:nvSpPr>
          <p:spPr>
            <a:xfrm>
              <a:off x="4007998" y="5398069"/>
              <a:ext cx="1529912" cy="3477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Potongan</a:t>
              </a:r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 A-A</a:t>
              </a:r>
              <a:endParaRPr lang="id-ID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" name="Konektor Lurus 26">
              <a:extLst>
                <a:ext uri="{FF2B5EF4-FFF2-40B4-BE49-F238E27FC236}">
                  <a16:creationId xmlns:a16="http://schemas.microsoft.com/office/drawing/2014/main" id="{9827E205-6307-43F6-924C-C267FE095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8511" y="5717528"/>
              <a:ext cx="1816493" cy="73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Konektor Lurus 53">
              <a:extLst>
                <a:ext uri="{FF2B5EF4-FFF2-40B4-BE49-F238E27FC236}">
                  <a16:creationId xmlns:a16="http://schemas.microsoft.com/office/drawing/2014/main" id="{6EC35DA8-4C5D-4DC0-9366-6AAA8230FB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0259" y="5289456"/>
              <a:ext cx="0" cy="8668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up 59">
              <a:extLst>
                <a:ext uri="{FF2B5EF4-FFF2-40B4-BE49-F238E27FC236}">
                  <a16:creationId xmlns:a16="http://schemas.microsoft.com/office/drawing/2014/main" id="{067DBA8C-F6D2-4C0C-A9CA-7697D956DD18}"/>
                </a:ext>
              </a:extLst>
            </p:cNvPr>
            <p:cNvGrpSpPr/>
            <p:nvPr/>
          </p:nvGrpSpPr>
          <p:grpSpPr>
            <a:xfrm>
              <a:off x="3546828" y="5456997"/>
              <a:ext cx="493565" cy="523494"/>
              <a:chOff x="3389047" y="5634440"/>
              <a:chExt cx="843561" cy="835150"/>
            </a:xfrm>
          </p:grpSpPr>
          <p:sp>
            <p:nvSpPr>
              <p:cNvPr id="55" name="Lingkaran Sebagian 54">
                <a:extLst>
                  <a:ext uri="{FF2B5EF4-FFF2-40B4-BE49-F238E27FC236}">
                    <a16:creationId xmlns:a16="http://schemas.microsoft.com/office/drawing/2014/main" id="{A1EBF76F-6718-4CF4-A206-22B5B2F367C4}"/>
                  </a:ext>
                </a:extLst>
              </p:cNvPr>
              <p:cNvSpPr/>
              <p:nvPr/>
            </p:nvSpPr>
            <p:spPr>
              <a:xfrm>
                <a:off x="3398982" y="5635963"/>
                <a:ext cx="831272" cy="833627"/>
              </a:xfrm>
              <a:prstGeom prst="pie">
                <a:avLst>
                  <a:gd name="adj1" fmla="val 10799996"/>
                  <a:gd name="adj2" fmla="val 1620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FDCCFFD-7E36-448A-A7DE-841F648D1C05}"/>
                  </a:ext>
                </a:extLst>
              </p:cNvPr>
              <p:cNvSpPr/>
              <p:nvPr/>
            </p:nvSpPr>
            <p:spPr>
              <a:xfrm>
                <a:off x="3389047" y="5635963"/>
                <a:ext cx="832104" cy="8321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Lingkaran Sebagian 62">
                <a:extLst>
                  <a:ext uri="{FF2B5EF4-FFF2-40B4-BE49-F238E27FC236}">
                    <a16:creationId xmlns:a16="http://schemas.microsoft.com/office/drawing/2014/main" id="{A17EAB66-91C5-40E4-98BD-86842038B12B}"/>
                  </a:ext>
                </a:extLst>
              </p:cNvPr>
              <p:cNvSpPr/>
              <p:nvPr/>
            </p:nvSpPr>
            <p:spPr>
              <a:xfrm rot="16200000" flipV="1">
                <a:off x="3400159" y="5633262"/>
                <a:ext cx="831272" cy="833627"/>
              </a:xfrm>
              <a:prstGeom prst="pie">
                <a:avLst>
                  <a:gd name="adj1" fmla="val 10799996"/>
                  <a:gd name="adj2" fmla="val 16200000"/>
                </a:avLst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6" name="Kotak Teks 115">
              <a:extLst>
                <a:ext uri="{FF2B5EF4-FFF2-40B4-BE49-F238E27FC236}">
                  <a16:creationId xmlns:a16="http://schemas.microsoft.com/office/drawing/2014/main" id="{01C66CAE-DD2C-4203-8A3D-79EB36AB4E45}"/>
                </a:ext>
              </a:extLst>
            </p:cNvPr>
            <p:cNvSpPr txBox="1"/>
            <p:nvPr/>
          </p:nvSpPr>
          <p:spPr>
            <a:xfrm>
              <a:off x="4032702" y="5692230"/>
              <a:ext cx="1080435" cy="3477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Unscaled</a:t>
              </a:r>
              <a:endParaRPr lang="id-ID" sz="12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up 30">
            <a:extLst>
              <a:ext uri="{FF2B5EF4-FFF2-40B4-BE49-F238E27FC236}">
                <a16:creationId xmlns:a16="http://schemas.microsoft.com/office/drawing/2014/main" id="{B0EB475E-6626-45E4-B672-9B943BF5017E}"/>
              </a:ext>
            </a:extLst>
          </p:cNvPr>
          <p:cNvGrpSpPr/>
          <p:nvPr/>
        </p:nvGrpSpPr>
        <p:grpSpPr>
          <a:xfrm>
            <a:off x="1978092" y="3006680"/>
            <a:ext cx="1592883" cy="2999088"/>
            <a:chOff x="1198229" y="2351991"/>
            <a:chExt cx="2413061" cy="3550463"/>
          </a:xfrm>
        </p:grpSpPr>
        <p:pic>
          <p:nvPicPr>
            <p:cNvPr id="15" name="Gambar 14">
              <a:extLst>
                <a:ext uri="{FF2B5EF4-FFF2-40B4-BE49-F238E27FC236}">
                  <a16:creationId xmlns:a16="http://schemas.microsoft.com/office/drawing/2014/main" id="{EB3D4FE4-022E-4297-BFAE-E81699E3D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8229" y="2351991"/>
              <a:ext cx="2413061" cy="3261548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7" name="Konektor Lurus 16">
              <a:extLst>
                <a:ext uri="{FF2B5EF4-FFF2-40B4-BE49-F238E27FC236}">
                  <a16:creationId xmlns:a16="http://schemas.microsoft.com/office/drawing/2014/main" id="{1C4D159A-45ED-498E-AA22-6F5B33A8488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545333" y="4726090"/>
              <a:ext cx="1586154" cy="27621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Konektor Lurus 44">
              <a:extLst>
                <a:ext uri="{FF2B5EF4-FFF2-40B4-BE49-F238E27FC236}">
                  <a16:creationId xmlns:a16="http://schemas.microsoft.com/office/drawing/2014/main" id="{4CB23A1C-91A8-4E85-B084-11F9C79719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0002" y="4079061"/>
              <a:ext cx="337325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Konektor Lurus 49">
              <a:extLst>
                <a:ext uri="{FF2B5EF4-FFF2-40B4-BE49-F238E27FC236}">
                  <a16:creationId xmlns:a16="http://schemas.microsoft.com/office/drawing/2014/main" id="{AD098797-05DF-47DF-B0C6-4CF3615EC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67" y="5627270"/>
              <a:ext cx="337325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Kotak Teks 29">
              <a:extLst>
                <a:ext uri="{FF2B5EF4-FFF2-40B4-BE49-F238E27FC236}">
                  <a16:creationId xmlns:a16="http://schemas.microsoft.com/office/drawing/2014/main" id="{EFE66FAC-4508-4B21-A093-353789D66DD3}"/>
                </a:ext>
              </a:extLst>
            </p:cNvPr>
            <p:cNvSpPr txBox="1"/>
            <p:nvPr/>
          </p:nvSpPr>
          <p:spPr>
            <a:xfrm>
              <a:off x="1631774" y="3632535"/>
              <a:ext cx="476453" cy="3643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id-ID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Kotak Teks 51">
              <a:extLst>
                <a:ext uri="{FF2B5EF4-FFF2-40B4-BE49-F238E27FC236}">
                  <a16:creationId xmlns:a16="http://schemas.microsoft.com/office/drawing/2014/main" id="{065C5059-E3F5-401C-83A0-C13178BBE66F}"/>
                </a:ext>
              </a:extLst>
            </p:cNvPr>
            <p:cNvSpPr txBox="1"/>
            <p:nvPr/>
          </p:nvSpPr>
          <p:spPr>
            <a:xfrm>
              <a:off x="1689862" y="5538093"/>
              <a:ext cx="476452" cy="36436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id-ID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9CDD726-F361-4519-A6F2-D16942552F28}"/>
              </a:ext>
            </a:extLst>
          </p:cNvPr>
          <p:cNvSpPr/>
          <p:nvPr/>
        </p:nvSpPr>
        <p:spPr>
          <a:xfrm>
            <a:off x="7351102" y="2162343"/>
            <a:ext cx="1589980" cy="540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Mikrokontroller</a:t>
            </a:r>
            <a:r>
              <a:rPr 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ESP32</a:t>
            </a:r>
            <a:endParaRPr lang="id-ID" sz="1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44" name="Grup 1043">
            <a:extLst>
              <a:ext uri="{FF2B5EF4-FFF2-40B4-BE49-F238E27FC236}">
                <a16:creationId xmlns:a16="http://schemas.microsoft.com/office/drawing/2014/main" id="{50D0BBC5-B510-4A92-9720-A2C28EA84799}"/>
              </a:ext>
            </a:extLst>
          </p:cNvPr>
          <p:cNvGrpSpPr/>
          <p:nvPr/>
        </p:nvGrpSpPr>
        <p:grpSpPr>
          <a:xfrm>
            <a:off x="5991758" y="2703021"/>
            <a:ext cx="2154335" cy="2538972"/>
            <a:chOff x="6199980" y="2396982"/>
            <a:chExt cx="2154335" cy="25389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6C4E7E-4E47-4676-BC7A-721737D18B19}"/>
                </a:ext>
              </a:extLst>
            </p:cNvPr>
            <p:cNvSpPr/>
            <p:nvPr/>
          </p:nvSpPr>
          <p:spPr>
            <a:xfrm>
              <a:off x="6199980" y="4427459"/>
              <a:ext cx="45719" cy="50849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solidFill>
                  <a:schemeClr val="tx1"/>
                </a:solidFill>
              </a:endParaRP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3DFD7CCC-CC52-44D6-A907-7E81A41C27BE}"/>
                </a:ext>
              </a:extLst>
            </p:cNvPr>
            <p:cNvCxnSpPr>
              <a:cxnSpLocks/>
              <a:stCxn id="9" idx="0"/>
              <a:endCxn id="4" idx="2"/>
            </p:cNvCxnSpPr>
            <p:nvPr/>
          </p:nvCxnSpPr>
          <p:spPr>
            <a:xfrm rot="5400000" flipH="1" flipV="1">
              <a:off x="6273339" y="2346483"/>
              <a:ext cx="2030477" cy="2131475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A5F1FE5-87FF-4A26-9F86-B5AB8A0734A8}"/>
              </a:ext>
            </a:extLst>
          </p:cNvPr>
          <p:cNvCxnSpPr>
            <a:cxnSpLocks/>
            <a:stCxn id="4" idx="1"/>
            <a:endCxn id="66" idx="3"/>
          </p:cNvCxnSpPr>
          <p:nvPr/>
        </p:nvCxnSpPr>
        <p:spPr>
          <a:xfrm rot="10800000" flipV="1">
            <a:off x="6083870" y="2432681"/>
            <a:ext cx="1267233" cy="142524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Wifi Signal free vector icons designed by Freepik | Wifi icon, Vector icon  design, Icon design">
            <a:extLst>
              <a:ext uri="{FF2B5EF4-FFF2-40B4-BE49-F238E27FC236}">
                <a16:creationId xmlns:a16="http://schemas.microsoft.com/office/drawing/2014/main" id="{11AC2449-885B-47BC-9D61-057820136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471" y="1726964"/>
            <a:ext cx="486728" cy="286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D632DB6-5366-425E-9462-0F657BB6DE3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8146093" y="1529743"/>
            <a:ext cx="1" cy="63260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361DD11-EFCC-45E4-882D-CF21A49674C4}"/>
              </a:ext>
            </a:extLst>
          </p:cNvPr>
          <p:cNvSpPr txBox="1"/>
          <p:nvPr/>
        </p:nvSpPr>
        <p:spPr>
          <a:xfrm>
            <a:off x="3776193" y="3167393"/>
            <a:ext cx="15126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u="sng">
                <a:latin typeface="Times New Roman" panose="02020603050405020304" pitchFamily="18" charset="0"/>
                <a:cs typeface="Times New Roman" panose="02020603050405020304" pitchFamily="18" charset="0"/>
              </a:rPr>
              <a:t>Digital Caliper</a:t>
            </a:r>
            <a:endParaRPr lang="id-ID" sz="1400" i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6" name="Konektor: Siku 1035">
            <a:extLst>
              <a:ext uri="{FF2B5EF4-FFF2-40B4-BE49-F238E27FC236}">
                <a16:creationId xmlns:a16="http://schemas.microsoft.com/office/drawing/2014/main" id="{81EB9A9B-1A33-4744-9EE6-C8ED20B3E58B}"/>
              </a:ext>
            </a:extLst>
          </p:cNvPr>
          <p:cNvCxnSpPr>
            <a:cxnSpLocks/>
            <a:stCxn id="51" idx="3"/>
            <a:endCxn id="66" idx="1"/>
          </p:cNvCxnSpPr>
          <p:nvPr/>
        </p:nvCxnSpPr>
        <p:spPr>
          <a:xfrm>
            <a:off x="5288878" y="3321282"/>
            <a:ext cx="641414" cy="53664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Konektor: Siku 76">
            <a:extLst>
              <a:ext uri="{FF2B5EF4-FFF2-40B4-BE49-F238E27FC236}">
                <a16:creationId xmlns:a16="http://schemas.microsoft.com/office/drawing/2014/main" id="{35C3B914-D1AC-4D1F-B18D-5E0EE4495683}"/>
              </a:ext>
            </a:extLst>
          </p:cNvPr>
          <p:cNvCxnSpPr>
            <a:cxnSpLocks/>
            <a:stCxn id="51" idx="1"/>
          </p:cNvCxnSpPr>
          <p:nvPr/>
        </p:nvCxnSpPr>
        <p:spPr>
          <a:xfrm rot="10800000" flipV="1">
            <a:off x="2651237" y="3321282"/>
            <a:ext cx="1124957" cy="67285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6" name="Grup 1075">
            <a:extLst>
              <a:ext uri="{FF2B5EF4-FFF2-40B4-BE49-F238E27FC236}">
                <a16:creationId xmlns:a16="http://schemas.microsoft.com/office/drawing/2014/main" id="{DBC7D096-7876-424F-B1AC-16594F915D02}"/>
              </a:ext>
            </a:extLst>
          </p:cNvPr>
          <p:cNvGrpSpPr/>
          <p:nvPr/>
        </p:nvGrpSpPr>
        <p:grpSpPr>
          <a:xfrm>
            <a:off x="9631722" y="2490301"/>
            <a:ext cx="540436" cy="392497"/>
            <a:chOff x="8370142" y="2387280"/>
            <a:chExt cx="540436" cy="392497"/>
          </a:xfrm>
        </p:grpSpPr>
        <p:pic>
          <p:nvPicPr>
            <p:cNvPr id="109" name="Picture 2" descr="Wifi Signal free vector icons designed by Freepik | Wifi icon, Vector icon  design, Icon design">
              <a:extLst>
                <a:ext uri="{FF2B5EF4-FFF2-40B4-BE49-F238E27FC236}">
                  <a16:creationId xmlns:a16="http://schemas.microsoft.com/office/drawing/2014/main" id="{20DB23A0-0B64-4FA1-A5C3-FD83A6929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0142" y="2422544"/>
              <a:ext cx="531745" cy="357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5" name="Konektor Lurus 1074">
              <a:extLst>
                <a:ext uri="{FF2B5EF4-FFF2-40B4-BE49-F238E27FC236}">
                  <a16:creationId xmlns:a16="http://schemas.microsoft.com/office/drawing/2014/main" id="{2322C2A2-9D8D-43C3-AFC2-C79CE89D38D1}"/>
                </a:ext>
              </a:extLst>
            </p:cNvPr>
            <p:cNvCxnSpPr/>
            <p:nvPr/>
          </p:nvCxnSpPr>
          <p:spPr>
            <a:xfrm flipV="1">
              <a:off x="8378833" y="2387280"/>
              <a:ext cx="531745" cy="3911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8" name="Grup 1077">
            <a:extLst>
              <a:ext uri="{FF2B5EF4-FFF2-40B4-BE49-F238E27FC236}">
                <a16:creationId xmlns:a16="http://schemas.microsoft.com/office/drawing/2014/main" id="{74ABED91-3ED2-4150-AA3F-07603148FFF5}"/>
              </a:ext>
            </a:extLst>
          </p:cNvPr>
          <p:cNvGrpSpPr/>
          <p:nvPr/>
        </p:nvGrpSpPr>
        <p:grpSpPr>
          <a:xfrm>
            <a:off x="9625407" y="1327209"/>
            <a:ext cx="1737367" cy="799503"/>
            <a:chOff x="9272378" y="2022888"/>
            <a:chExt cx="1737367" cy="799504"/>
          </a:xfrm>
        </p:grpSpPr>
        <p:pic>
          <p:nvPicPr>
            <p:cNvPr id="1034" name="Picture 10" descr="Micro Sd Card Vector Art, Icons, and Graphics for Free Download">
              <a:extLst>
                <a:ext uri="{FF2B5EF4-FFF2-40B4-BE49-F238E27FC236}">
                  <a16:creationId xmlns:a16="http://schemas.microsoft.com/office/drawing/2014/main" id="{4CCD2D0D-F91B-4DF8-A8E7-07FEFD839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9315" y="2036372"/>
              <a:ext cx="430291" cy="5564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AA91B8E-AC7B-44A5-93F4-0E8EC2951A5B}"/>
                </a:ext>
              </a:extLst>
            </p:cNvPr>
            <p:cNvSpPr/>
            <p:nvPr/>
          </p:nvSpPr>
          <p:spPr>
            <a:xfrm>
              <a:off x="9272378" y="2022888"/>
              <a:ext cx="1737367" cy="7995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solidFill>
                  <a:schemeClr val="tx1"/>
                </a:solidFill>
              </a:endParaRPr>
            </a:p>
          </p:txBody>
        </p:sp>
        <p:sp>
          <p:nvSpPr>
            <p:cNvPr id="1077" name="Kotak Teks 1076">
              <a:extLst>
                <a:ext uri="{FF2B5EF4-FFF2-40B4-BE49-F238E27FC236}">
                  <a16:creationId xmlns:a16="http://schemas.microsoft.com/office/drawing/2014/main" id="{D5ACF85A-CB07-41F0-89DA-73F9962A91F6}"/>
                </a:ext>
              </a:extLst>
            </p:cNvPr>
            <p:cNvSpPr txBox="1"/>
            <p:nvPr/>
          </p:nvSpPr>
          <p:spPr>
            <a:xfrm>
              <a:off x="9303829" y="2513223"/>
              <a:ext cx="170591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Penyimpanan</a:t>
              </a:r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Offline</a:t>
              </a:r>
              <a:endParaRPr lang="id-ID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23" name="Connector: Elbow 41">
            <a:extLst>
              <a:ext uri="{FF2B5EF4-FFF2-40B4-BE49-F238E27FC236}">
                <a16:creationId xmlns:a16="http://schemas.microsoft.com/office/drawing/2014/main" id="{BE5AAC49-A775-4671-8AC1-58298B489DC1}"/>
              </a:ext>
            </a:extLst>
          </p:cNvPr>
          <p:cNvCxnSpPr>
            <a:cxnSpLocks/>
          </p:cNvCxnSpPr>
          <p:nvPr/>
        </p:nvCxnSpPr>
        <p:spPr>
          <a:xfrm rot="16200000" flipV="1">
            <a:off x="9576777" y="409897"/>
            <a:ext cx="226289" cy="1608339"/>
          </a:xfrm>
          <a:prstGeom prst="bentConnector2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2" descr="Wifi Signal free vector icons designed by Freepik | Wifi icon, Vector icon  design, Icon design">
            <a:extLst>
              <a:ext uri="{FF2B5EF4-FFF2-40B4-BE49-F238E27FC236}">
                <a16:creationId xmlns:a16="http://schemas.microsoft.com/office/drawing/2014/main" id="{EDF946DC-4B45-4F51-A70F-8F44E46BC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702" y="690027"/>
            <a:ext cx="531745" cy="30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up 70">
            <a:extLst>
              <a:ext uri="{FF2B5EF4-FFF2-40B4-BE49-F238E27FC236}">
                <a16:creationId xmlns:a16="http://schemas.microsoft.com/office/drawing/2014/main" id="{39ED97AA-D392-4E6D-83DE-B3C80D703739}"/>
              </a:ext>
            </a:extLst>
          </p:cNvPr>
          <p:cNvGrpSpPr/>
          <p:nvPr/>
        </p:nvGrpSpPr>
        <p:grpSpPr>
          <a:xfrm>
            <a:off x="7406439" y="672101"/>
            <a:ext cx="1479309" cy="857642"/>
            <a:chOff x="5924089" y="608489"/>
            <a:chExt cx="1479309" cy="85764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E6691A-4B6A-4F00-B8BB-CE9059FD857A}"/>
                </a:ext>
              </a:extLst>
            </p:cNvPr>
            <p:cNvSpPr/>
            <p:nvPr/>
          </p:nvSpPr>
          <p:spPr>
            <a:xfrm>
              <a:off x="5924089" y="608489"/>
              <a:ext cx="1479309" cy="8576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solidFill>
                  <a:schemeClr val="tx1"/>
                </a:solidFill>
              </a:endParaRPr>
            </a:p>
          </p:txBody>
        </p:sp>
        <p:pic>
          <p:nvPicPr>
            <p:cNvPr id="1070" name="Gambar 1069">
              <a:extLst>
                <a:ext uri="{FF2B5EF4-FFF2-40B4-BE49-F238E27FC236}">
                  <a16:creationId xmlns:a16="http://schemas.microsoft.com/office/drawing/2014/main" id="{A5F7F531-A225-4104-93F4-171DE32A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389537" y="652665"/>
              <a:ext cx="548412" cy="548412"/>
            </a:xfrm>
            <a:prstGeom prst="rect">
              <a:avLst/>
            </a:prstGeom>
            <a:ln>
              <a:noFill/>
            </a:ln>
          </p:spPr>
        </p:pic>
        <p:sp>
          <p:nvSpPr>
            <p:cNvPr id="64" name="Kotak Teks 63">
              <a:extLst>
                <a:ext uri="{FF2B5EF4-FFF2-40B4-BE49-F238E27FC236}">
                  <a16:creationId xmlns:a16="http://schemas.microsoft.com/office/drawing/2014/main" id="{224B86C1-F20F-4604-9869-0E87FE841F72}"/>
                </a:ext>
              </a:extLst>
            </p:cNvPr>
            <p:cNvSpPr txBox="1"/>
            <p:nvPr/>
          </p:nvSpPr>
          <p:spPr>
            <a:xfrm>
              <a:off x="6153826" y="1127072"/>
              <a:ext cx="101983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id-ID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data</a:t>
              </a:r>
            </a:p>
          </p:txBody>
        </p:sp>
      </p:grpSp>
      <p:cxnSp>
        <p:nvCxnSpPr>
          <p:cNvPr id="57" name="Connector: Elbow 41">
            <a:extLst>
              <a:ext uri="{FF2B5EF4-FFF2-40B4-BE49-F238E27FC236}">
                <a16:creationId xmlns:a16="http://schemas.microsoft.com/office/drawing/2014/main" id="{D0459E84-2803-495C-BD38-97F438127579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8941082" y="2126713"/>
            <a:ext cx="1553007" cy="305968"/>
          </a:xfrm>
          <a:prstGeom prst="bentConnector2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8">
            <a:extLst>
              <a:ext uri="{FF2B5EF4-FFF2-40B4-BE49-F238E27FC236}">
                <a16:creationId xmlns:a16="http://schemas.microsoft.com/office/drawing/2014/main" id="{392F95A4-B81D-487D-8DAC-DAEFD13A7D9F}"/>
              </a:ext>
            </a:extLst>
          </p:cNvPr>
          <p:cNvCxnSpPr>
            <a:cxnSpLocks/>
            <a:endCxn id="62" idx="3"/>
          </p:cNvCxnSpPr>
          <p:nvPr/>
        </p:nvCxnSpPr>
        <p:spPr>
          <a:xfrm flipH="1" flipV="1">
            <a:off x="5092116" y="4920993"/>
            <a:ext cx="345431" cy="174038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0">
            <a:extLst>
              <a:ext uri="{FF2B5EF4-FFF2-40B4-BE49-F238E27FC236}">
                <a16:creationId xmlns:a16="http://schemas.microsoft.com/office/drawing/2014/main" id="{D9463680-DEA5-49BC-BEFF-B578259C3643}"/>
              </a:ext>
            </a:extLst>
          </p:cNvPr>
          <p:cNvSpPr txBox="1"/>
          <p:nvPr/>
        </p:nvSpPr>
        <p:spPr>
          <a:xfrm>
            <a:off x="3824633" y="4767104"/>
            <a:ext cx="1267483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u="sng" err="1">
                <a:latin typeface="Times New Roman" panose="02020603050405020304" pitchFamily="18" charset="0"/>
                <a:cs typeface="Times New Roman" panose="02020603050405020304" pitchFamily="18" charset="0"/>
              </a:rPr>
              <a:t>Cetakan</a:t>
            </a:r>
            <a:r>
              <a:rPr lang="en-US" sz="1400" u="sng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u="sng" err="1">
                <a:latin typeface="Times New Roman" panose="02020603050405020304" pitchFamily="18" charset="0"/>
                <a:cs typeface="Times New Roman" panose="02020603050405020304" pitchFamily="18" charset="0"/>
              </a:rPr>
              <a:t>Beton</a:t>
            </a:r>
            <a:endParaRPr lang="id-ID" sz="1400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1" name="Grup 80">
            <a:extLst>
              <a:ext uri="{FF2B5EF4-FFF2-40B4-BE49-F238E27FC236}">
                <a16:creationId xmlns:a16="http://schemas.microsoft.com/office/drawing/2014/main" id="{1163F6CA-C07D-4457-8F99-07A17A637D25}"/>
              </a:ext>
            </a:extLst>
          </p:cNvPr>
          <p:cNvGrpSpPr/>
          <p:nvPr/>
        </p:nvGrpSpPr>
        <p:grpSpPr>
          <a:xfrm>
            <a:off x="2336648" y="6067930"/>
            <a:ext cx="1921817" cy="688864"/>
            <a:chOff x="3398511" y="5289456"/>
            <a:chExt cx="2446790" cy="866844"/>
          </a:xfrm>
        </p:grpSpPr>
        <p:sp>
          <p:nvSpPr>
            <p:cNvPr id="82" name="Kotak Teks 81">
              <a:extLst>
                <a:ext uri="{FF2B5EF4-FFF2-40B4-BE49-F238E27FC236}">
                  <a16:creationId xmlns:a16="http://schemas.microsoft.com/office/drawing/2014/main" id="{326A685C-7A7C-4F3B-B2EA-FB97121A7123}"/>
                </a:ext>
              </a:extLst>
            </p:cNvPr>
            <p:cNvSpPr txBox="1"/>
            <p:nvPr/>
          </p:nvSpPr>
          <p:spPr>
            <a:xfrm>
              <a:off x="4013930" y="5386164"/>
              <a:ext cx="1831371" cy="3485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Tampak</a:t>
              </a:r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Depan</a:t>
              </a:r>
              <a:endParaRPr lang="id-ID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3" name="Konektor Lurus 82">
              <a:extLst>
                <a:ext uri="{FF2B5EF4-FFF2-40B4-BE49-F238E27FC236}">
                  <a16:creationId xmlns:a16="http://schemas.microsoft.com/office/drawing/2014/main" id="{A7FDA210-95E3-4B55-AC66-E68A5751DDFC}"/>
                </a:ext>
              </a:extLst>
            </p:cNvPr>
            <p:cNvCxnSpPr>
              <a:cxnSpLocks/>
            </p:cNvCxnSpPr>
            <p:nvPr/>
          </p:nvCxnSpPr>
          <p:spPr>
            <a:xfrm>
              <a:off x="3398511" y="5724849"/>
              <a:ext cx="18707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Konektor Lurus 83">
              <a:extLst>
                <a:ext uri="{FF2B5EF4-FFF2-40B4-BE49-F238E27FC236}">
                  <a16:creationId xmlns:a16="http://schemas.microsoft.com/office/drawing/2014/main" id="{F1843D32-2E58-4822-9626-B52C1B1591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0259" y="5289456"/>
              <a:ext cx="0" cy="8668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up 84">
              <a:extLst>
                <a:ext uri="{FF2B5EF4-FFF2-40B4-BE49-F238E27FC236}">
                  <a16:creationId xmlns:a16="http://schemas.microsoft.com/office/drawing/2014/main" id="{B7C2E538-1591-4647-938E-FC786C100096}"/>
                </a:ext>
              </a:extLst>
            </p:cNvPr>
            <p:cNvGrpSpPr/>
            <p:nvPr/>
          </p:nvGrpSpPr>
          <p:grpSpPr>
            <a:xfrm>
              <a:off x="3546830" y="5456996"/>
              <a:ext cx="493565" cy="523496"/>
              <a:chOff x="3389047" y="5634437"/>
              <a:chExt cx="843560" cy="835153"/>
            </a:xfrm>
          </p:grpSpPr>
          <p:sp>
            <p:nvSpPr>
              <p:cNvPr id="87" name="Lingkaran Sebagian 86">
                <a:extLst>
                  <a:ext uri="{FF2B5EF4-FFF2-40B4-BE49-F238E27FC236}">
                    <a16:creationId xmlns:a16="http://schemas.microsoft.com/office/drawing/2014/main" id="{C99E4842-5D12-4D19-8AD8-3CBD43F643BA}"/>
                  </a:ext>
                </a:extLst>
              </p:cNvPr>
              <p:cNvSpPr/>
              <p:nvPr/>
            </p:nvSpPr>
            <p:spPr>
              <a:xfrm>
                <a:off x="3398982" y="5635963"/>
                <a:ext cx="831272" cy="833627"/>
              </a:xfrm>
              <a:prstGeom prst="pie">
                <a:avLst>
                  <a:gd name="adj1" fmla="val 10799996"/>
                  <a:gd name="adj2" fmla="val 1620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824139BE-FF94-4FB4-8680-F00369F3F83A}"/>
                  </a:ext>
                </a:extLst>
              </p:cNvPr>
              <p:cNvSpPr/>
              <p:nvPr/>
            </p:nvSpPr>
            <p:spPr>
              <a:xfrm>
                <a:off x="3389047" y="5635963"/>
                <a:ext cx="832104" cy="8321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Lingkaran Sebagian 88">
                <a:extLst>
                  <a:ext uri="{FF2B5EF4-FFF2-40B4-BE49-F238E27FC236}">
                    <a16:creationId xmlns:a16="http://schemas.microsoft.com/office/drawing/2014/main" id="{68A0010B-F743-4732-8746-DF515677540A}"/>
                  </a:ext>
                </a:extLst>
              </p:cNvPr>
              <p:cNvSpPr/>
              <p:nvPr/>
            </p:nvSpPr>
            <p:spPr>
              <a:xfrm rot="16200000" flipV="1">
                <a:off x="3400157" y="5633259"/>
                <a:ext cx="831271" cy="833628"/>
              </a:xfrm>
              <a:prstGeom prst="pie">
                <a:avLst>
                  <a:gd name="adj1" fmla="val 10799996"/>
                  <a:gd name="adj2" fmla="val 16200000"/>
                </a:avLst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6" name="Kotak Teks 85">
              <a:extLst>
                <a:ext uri="{FF2B5EF4-FFF2-40B4-BE49-F238E27FC236}">
                  <a16:creationId xmlns:a16="http://schemas.microsoft.com/office/drawing/2014/main" id="{C0D1FDB6-5A3D-4000-B6CE-9AB7CEB2A91A}"/>
                </a:ext>
              </a:extLst>
            </p:cNvPr>
            <p:cNvSpPr txBox="1"/>
            <p:nvPr/>
          </p:nvSpPr>
          <p:spPr>
            <a:xfrm>
              <a:off x="4032702" y="5692229"/>
              <a:ext cx="1264151" cy="3485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Unscaled</a:t>
              </a:r>
              <a:endParaRPr lang="id-ID" sz="12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6" name="Persegi Panjang 65">
            <a:extLst>
              <a:ext uri="{FF2B5EF4-FFF2-40B4-BE49-F238E27FC236}">
                <a16:creationId xmlns:a16="http://schemas.microsoft.com/office/drawing/2014/main" id="{AFAAA3D9-51DD-40A3-9C37-FDC38D1ADEC5}"/>
              </a:ext>
            </a:extLst>
          </p:cNvPr>
          <p:cNvSpPr/>
          <p:nvPr/>
        </p:nvSpPr>
        <p:spPr>
          <a:xfrm>
            <a:off x="5930292" y="3745760"/>
            <a:ext cx="153576" cy="224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solidFill>
                <a:schemeClr val="tx1"/>
              </a:solidFill>
            </a:endParaRPr>
          </a:p>
        </p:txBody>
      </p:sp>
      <p:cxnSp>
        <p:nvCxnSpPr>
          <p:cNvPr id="75" name="Straight Connector 58">
            <a:extLst>
              <a:ext uri="{FF2B5EF4-FFF2-40B4-BE49-F238E27FC236}">
                <a16:creationId xmlns:a16="http://schemas.microsoft.com/office/drawing/2014/main" id="{13F13A70-355D-4BFC-AF9A-DFE041500E36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3019273" y="4920993"/>
            <a:ext cx="805360" cy="253737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22">
            <a:extLst>
              <a:ext uri="{FF2B5EF4-FFF2-40B4-BE49-F238E27FC236}">
                <a16:creationId xmlns:a16="http://schemas.microsoft.com/office/drawing/2014/main" id="{CBFDB6C4-67A9-460E-9D77-C28905F7BB7D}"/>
              </a:ext>
            </a:extLst>
          </p:cNvPr>
          <p:cNvSpPr/>
          <p:nvPr/>
        </p:nvSpPr>
        <p:spPr>
          <a:xfrm>
            <a:off x="267868" y="79667"/>
            <a:ext cx="6162387" cy="249932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solidFill>
                <a:schemeClr val="tx1"/>
              </a:solidFill>
            </a:endParaRPr>
          </a:p>
        </p:txBody>
      </p:sp>
      <p:cxnSp>
        <p:nvCxnSpPr>
          <p:cNvPr id="93" name="Connector: Elbow 17">
            <a:extLst>
              <a:ext uri="{FF2B5EF4-FFF2-40B4-BE49-F238E27FC236}">
                <a16:creationId xmlns:a16="http://schemas.microsoft.com/office/drawing/2014/main" id="{B12C192E-CE36-41D1-9795-99173FE51A9C}"/>
              </a:ext>
            </a:extLst>
          </p:cNvPr>
          <p:cNvCxnSpPr>
            <a:cxnSpLocks/>
            <a:stCxn id="92" idx="3"/>
          </p:cNvCxnSpPr>
          <p:nvPr/>
        </p:nvCxnSpPr>
        <p:spPr>
          <a:xfrm flipV="1">
            <a:off x="6430253" y="1100923"/>
            <a:ext cx="976187" cy="22840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Kotak Teks 93">
            <a:extLst>
              <a:ext uri="{FF2B5EF4-FFF2-40B4-BE49-F238E27FC236}">
                <a16:creationId xmlns:a16="http://schemas.microsoft.com/office/drawing/2014/main" id="{2D888299-EAF3-4937-889E-7C4F007A0C97}"/>
              </a:ext>
            </a:extLst>
          </p:cNvPr>
          <p:cNvSpPr txBox="1"/>
          <p:nvPr/>
        </p:nvSpPr>
        <p:spPr>
          <a:xfrm>
            <a:off x="266198" y="154356"/>
            <a:ext cx="286610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Algoritma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r>
              <a:rPr lang="id-ID" sz="1400">
                <a:latin typeface="Times New Roman" panose="02020603050405020304" pitchFamily="18" charset="0"/>
                <a:cs typeface="Times New Roman" panose="02020603050405020304" pitchFamily="18" charset="0"/>
              </a:rPr>
              <a:t> yang Ditambahkan</a:t>
            </a:r>
            <a:endParaRPr lang="id-ID" sz="140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165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B7FF2-1F65-AC94-5724-78594E86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483"/>
            <a:ext cx="12192000" cy="577107"/>
          </a:xfrm>
          <a:solidFill>
            <a:srgbClr val="A9D18E"/>
          </a:solidFill>
        </p:spPr>
        <p:txBody>
          <a:bodyPr>
            <a:noAutofit/>
          </a:bodyPr>
          <a:lstStyle/>
          <a:p>
            <a:pPr algn="ctr"/>
            <a:r>
              <a:rPr lang="id-ID" sz="32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JADWAL KEGIATAN</a:t>
            </a:r>
            <a:endParaRPr lang="en-US" sz="3200" b="1">
              <a:solidFill>
                <a:srgbClr val="59595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BB724672-2BDD-91BF-EC41-1C1347C7C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356" y="857953"/>
            <a:ext cx="9501511" cy="597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72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B7FF2-1F65-AC94-5724-78594E86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483"/>
            <a:ext cx="12192000" cy="577107"/>
          </a:xfrm>
          <a:solidFill>
            <a:srgbClr val="A9D18E"/>
          </a:solidFill>
        </p:spPr>
        <p:txBody>
          <a:bodyPr>
            <a:noAutofit/>
          </a:bodyPr>
          <a:lstStyle/>
          <a:p>
            <a:pPr algn="ctr"/>
            <a:r>
              <a:rPr lang="id-ID" sz="32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JADWAL KEGIATAN</a:t>
            </a:r>
            <a:endParaRPr lang="en-US" sz="3200" b="1">
              <a:solidFill>
                <a:srgbClr val="59595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4D03FB67-1BC6-9A46-9058-8E9D08B97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753" y="945503"/>
            <a:ext cx="8753064" cy="552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0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863</Words>
  <Application>Microsoft Office PowerPoint</Application>
  <PresentationFormat>Widescreen</PresentationFormat>
  <Paragraphs>117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Abadi</vt:lpstr>
      <vt:lpstr>Aharoni</vt:lpstr>
      <vt:lpstr>Arial</vt:lpstr>
      <vt:lpstr>Arial Nova</vt:lpstr>
      <vt:lpstr>Berlin Sans FB</vt:lpstr>
      <vt:lpstr>Calibri</vt:lpstr>
      <vt:lpstr>Calibri Light</vt:lpstr>
      <vt:lpstr>Montserrat Classic Bold</vt:lpstr>
      <vt:lpstr>Times New Roman</vt:lpstr>
      <vt:lpstr>Office Theme</vt:lpstr>
      <vt:lpstr>PowerPoint Presentation</vt:lpstr>
      <vt:lpstr>PowerPoint Presentation</vt:lpstr>
      <vt:lpstr>PowerPoint Presentation</vt:lpstr>
      <vt:lpstr>REVIEW DAN DESKRIPSI KARYA CIPTA</vt:lpstr>
      <vt:lpstr>KETERBARUAN DAN INOVASI  YANG DITAWARKAN</vt:lpstr>
      <vt:lpstr>Standar yang digunakan</vt:lpstr>
      <vt:lpstr>PowerPoint Presentation</vt:lpstr>
      <vt:lpstr>JADWAL KEGIATAN</vt:lpstr>
      <vt:lpstr>JADWAL KEGIATAN</vt:lpstr>
      <vt:lpstr>PROGRESS</vt:lpstr>
      <vt:lpstr>ELEMEN OUTPUT SEMENTARA (Perangkat keras)</vt:lpstr>
      <vt:lpstr>ELEMEN OUTPUT SEMENTARA (Perangkat lunak)</vt:lpstr>
      <vt:lpstr>ELEMEN OUTPUT SEMENTARA (Perangkat lunak)</vt:lpstr>
      <vt:lpstr>PERMASALAHAN SELAMA KEGIATAN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</dc:creator>
  <cp:lastModifiedBy>ADE</cp:lastModifiedBy>
  <cp:revision>1</cp:revision>
  <dcterms:created xsi:type="dcterms:W3CDTF">2022-07-21T15:33:54Z</dcterms:created>
  <dcterms:modified xsi:type="dcterms:W3CDTF">2022-09-03T05:54:38Z</dcterms:modified>
</cp:coreProperties>
</file>